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60" r:id="rId6"/>
    <p:sldId id="261" r:id="rId7"/>
    <p:sldId id="259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1DB4-2A6C-4A82-B98E-DC701B65B680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A033-DFF8-4545-BEC3-9030AE216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1DB4-2A6C-4A82-B98E-DC701B65B680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A033-DFF8-4545-BEC3-9030AE216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1DB4-2A6C-4A82-B98E-DC701B65B680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A033-DFF8-4545-BEC3-9030AE216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1DB4-2A6C-4A82-B98E-DC701B65B680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A033-DFF8-4545-BEC3-9030AE216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1DB4-2A6C-4A82-B98E-DC701B65B680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A033-DFF8-4545-BEC3-9030AE216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1DB4-2A6C-4A82-B98E-DC701B65B680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A033-DFF8-4545-BEC3-9030AE216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1DB4-2A6C-4A82-B98E-DC701B65B680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A033-DFF8-4545-BEC3-9030AE216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1DB4-2A6C-4A82-B98E-DC701B65B680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A033-DFF8-4545-BEC3-9030AE216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1DB4-2A6C-4A82-B98E-DC701B65B680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A033-DFF8-4545-BEC3-9030AE216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1DB4-2A6C-4A82-B98E-DC701B65B680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A033-DFF8-4545-BEC3-9030AE216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1DB4-2A6C-4A82-B98E-DC701B65B680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A033-DFF8-4545-BEC3-9030AE216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F1DB4-2A6C-4A82-B98E-DC701B65B680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9A033-DFF8-4545-BEC3-9030AE216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95400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Bauhaus 93" pitchFamily="82" charset="0"/>
              </a:rPr>
              <a:t/>
            </a:r>
            <a:b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Bauhaus 93" pitchFamily="82" charset="0"/>
              </a:rPr>
            </a:b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Bauhaus 93" pitchFamily="82" charset="0"/>
              </a:rPr>
              <a:t>Forum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Bauhaus 93" pitchFamily="82" charset="0"/>
              </a:rPr>
              <a:t>Logistik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Bauhaus 93" pitchFamily="82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Bauhaus 93" pitchFamily="82" charset="0"/>
              </a:rPr>
              <a:t>Peternakan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Bauhaus 93" pitchFamily="82" charset="0"/>
              </a:rPr>
              <a:t> Indonesia (FLPI)</a:t>
            </a:r>
            <a:b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Bauhaus 93" pitchFamily="82" charset="0"/>
              </a:rPr>
            </a:br>
            <a:endParaRPr lang="en-US" dirty="0">
              <a:solidFill>
                <a:schemeClr val="accent1">
                  <a:lumMod val="75000"/>
                </a:schemeClr>
              </a:solidFill>
              <a:latin typeface="Bauhaus 93" pitchFamily="8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 algn="ctr">
              <a:buNone/>
            </a:pPr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“ </a:t>
            </a:r>
            <a:r>
              <a:rPr lang="en-US" sz="4000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Kompetensi</a:t>
            </a:r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 SDM </a:t>
            </a:r>
            <a:r>
              <a:rPr lang="en-US" sz="4000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Peternakan</a:t>
            </a:r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Pada</a:t>
            </a:r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Industri</a:t>
            </a:r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 Meat &amp; Livestock “</a:t>
            </a:r>
          </a:p>
          <a:p>
            <a:endParaRPr lang="en-US" dirty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Bogor, 13 April 2018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ontent Placeholder 64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75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id-ID" sz="2800" b="1" dirty="0">
                <a:solidFill>
                  <a:srgbClr val="002060"/>
                </a:solidFill>
              </a:rPr>
              <a:t>Rantai Industri </a:t>
            </a:r>
            <a:r>
              <a:rPr lang="id-ID" sz="2800" b="1" dirty="0" smtClean="0">
                <a:solidFill>
                  <a:srgbClr val="002060"/>
                </a:solidFill>
              </a:rPr>
              <a:t>Peternakan Sapi </a:t>
            </a:r>
            <a:r>
              <a:rPr lang="id-ID" sz="2800" b="1" dirty="0">
                <a:solidFill>
                  <a:srgbClr val="002060"/>
                </a:solidFill>
              </a:rPr>
              <a:t>Potong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6983761" y="1300628"/>
            <a:ext cx="1994631" cy="1553447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400" b="1" dirty="0">
              <a:solidFill>
                <a:srgbClr val="FF0000"/>
              </a:solidFill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3311354" y="1300628"/>
            <a:ext cx="3636403" cy="1553447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400" b="1" dirty="0">
              <a:solidFill>
                <a:srgbClr val="FF0000"/>
              </a:solidFill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4463481" y="1360270"/>
            <a:ext cx="1167593" cy="19766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1400" b="1" dirty="0">
                <a:solidFill>
                  <a:srgbClr val="FF0000"/>
                </a:solidFill>
              </a:rPr>
              <a:t>BUDI DAYA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107505" y="1300628"/>
            <a:ext cx="3203849" cy="1553447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400" b="1" dirty="0">
              <a:solidFill>
                <a:srgbClr val="FF0000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15009" y="1695951"/>
            <a:ext cx="1440160" cy="72607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PEMBIBITAN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1727177" y="1701947"/>
            <a:ext cx="1451378" cy="72607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PEMBIAKAN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5111553" y="1701947"/>
            <a:ext cx="1652526" cy="72607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PENGGEMUKAN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3467220" y="1701947"/>
            <a:ext cx="1572325" cy="72607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PEMBESARAN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1133286" y="2926083"/>
            <a:ext cx="1224136" cy="57606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/>
              <a:t>Semen / Bibit Unggul</a:t>
            </a:r>
          </a:p>
        </p:txBody>
      </p:sp>
      <p:sp>
        <p:nvSpPr>
          <p:cNvPr id="4" name="Curved Up Arrow 3"/>
          <p:cNvSpPr/>
          <p:nvPr/>
        </p:nvSpPr>
        <p:spPr>
          <a:xfrm>
            <a:off x="1151113" y="2463497"/>
            <a:ext cx="1080120" cy="390578"/>
          </a:xfrm>
          <a:prstGeom prst="curvedUp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7131435" y="1701947"/>
            <a:ext cx="1652526" cy="72607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>
                <a:solidFill>
                  <a:srgbClr val="FF0000"/>
                </a:solidFill>
                <a:latin typeface="Arial Narrow" panose="020B0606020202030204" pitchFamily="34" charset="0"/>
              </a:rPr>
              <a:t>PEMOTONGAN DAN PENGOLAHAN HASIL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2713696" y="2926083"/>
            <a:ext cx="1224136" cy="57606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/>
              <a:t>Pedet</a:t>
            </a:r>
          </a:p>
          <a:p>
            <a:pPr algn="ctr"/>
            <a:r>
              <a:rPr lang="id-ID" sz="1400" b="1" dirty="0"/>
              <a:t>( Tahunan )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4283968" y="2926083"/>
            <a:ext cx="1508831" cy="57606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/>
              <a:t>Bakalan</a:t>
            </a:r>
          </a:p>
          <a:p>
            <a:pPr algn="ctr"/>
            <a:r>
              <a:rPr lang="id-ID" sz="1400" b="1" dirty="0"/>
              <a:t>( Dua Tahunan )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6000760" y="2926083"/>
            <a:ext cx="1552342" cy="57606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/>
              <a:t>Sapi Siap Potong </a:t>
            </a:r>
          </a:p>
          <a:p>
            <a:pPr algn="ctr"/>
            <a:r>
              <a:rPr lang="id-ID" sz="1400" b="1" dirty="0"/>
              <a:t>(Empat bulanan)</a:t>
            </a:r>
          </a:p>
        </p:txBody>
      </p:sp>
      <p:sp>
        <p:nvSpPr>
          <p:cNvPr id="48" name="Curved Up Arrow 47"/>
          <p:cNvSpPr/>
          <p:nvPr/>
        </p:nvSpPr>
        <p:spPr>
          <a:xfrm>
            <a:off x="2785704" y="2463497"/>
            <a:ext cx="1080120" cy="390578"/>
          </a:xfrm>
          <a:prstGeom prst="curvedUp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49" name="Curved Up Arrow 48"/>
          <p:cNvSpPr/>
          <p:nvPr/>
        </p:nvSpPr>
        <p:spPr>
          <a:xfrm>
            <a:off x="4413066" y="2463497"/>
            <a:ext cx="1080120" cy="390578"/>
          </a:xfrm>
          <a:prstGeom prst="curvedUp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50" name="Curved Up Arrow 49"/>
          <p:cNvSpPr/>
          <p:nvPr/>
        </p:nvSpPr>
        <p:spPr>
          <a:xfrm>
            <a:off x="6407697" y="2463497"/>
            <a:ext cx="1080120" cy="390578"/>
          </a:xfrm>
          <a:prstGeom prst="curvedUp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1007097" y="1360270"/>
            <a:ext cx="1368152" cy="19766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1400" b="1" dirty="0">
                <a:solidFill>
                  <a:srgbClr val="FF0000"/>
                </a:solidFill>
              </a:rPr>
              <a:t>HULU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7366807" y="1360270"/>
            <a:ext cx="1167593" cy="19766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1400" b="1" dirty="0">
                <a:solidFill>
                  <a:srgbClr val="FF0000"/>
                </a:solidFill>
              </a:rPr>
              <a:t>HILIR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107504" y="3934195"/>
            <a:ext cx="1547665" cy="100070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/>
              <a:t>Teknologi Bibit Unggul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769480" y="2422027"/>
            <a:ext cx="0" cy="1512168"/>
          </a:xfrm>
          <a:prstGeom prst="straightConnector1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9" name="Rounded Rectangle 58"/>
          <p:cNvSpPr/>
          <p:nvPr/>
        </p:nvSpPr>
        <p:spPr>
          <a:xfrm>
            <a:off x="1705584" y="3934195"/>
            <a:ext cx="2942616" cy="100070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1400" b="1" dirty="0"/>
              <a:t>- Pakan dan Operasional Murah </a:t>
            </a:r>
          </a:p>
          <a:p>
            <a:r>
              <a:rPr lang="id-ID" sz="1400" b="1" dirty="0"/>
              <a:t>- Lahan Pengembalaan</a:t>
            </a:r>
          </a:p>
          <a:p>
            <a:pPr>
              <a:buFontTx/>
              <a:buChar char="-"/>
            </a:pPr>
            <a:r>
              <a:rPr lang="id-ID" sz="1400" b="1" dirty="0"/>
              <a:t> Dekat dengan Sumber Pakan</a:t>
            </a:r>
          </a:p>
        </p:txBody>
      </p:sp>
      <p:cxnSp>
        <p:nvCxnSpPr>
          <p:cNvPr id="60" name="Straight Arrow Connector 59"/>
          <p:cNvCxnSpPr/>
          <p:nvPr/>
        </p:nvCxnSpPr>
        <p:spPr>
          <a:xfrm>
            <a:off x="2497672" y="2422027"/>
            <a:ext cx="0" cy="1512168"/>
          </a:xfrm>
          <a:prstGeom prst="straightConnector1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4153856" y="2422027"/>
            <a:ext cx="0" cy="1512168"/>
          </a:xfrm>
          <a:prstGeom prst="straightConnector1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2" name="Rounded Rectangle 61"/>
          <p:cNvSpPr/>
          <p:nvPr/>
        </p:nvSpPr>
        <p:spPr>
          <a:xfrm>
            <a:off x="4800600" y="3934194"/>
            <a:ext cx="1828799" cy="1000703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1400" b="1" dirty="0">
                <a:solidFill>
                  <a:schemeClr val="bg1"/>
                </a:solidFill>
              </a:rPr>
              <a:t>- Pakan Efisien</a:t>
            </a:r>
          </a:p>
          <a:p>
            <a:r>
              <a:rPr lang="id-ID" sz="1400" b="1" dirty="0">
                <a:solidFill>
                  <a:schemeClr val="bg1"/>
                </a:solidFill>
              </a:rPr>
              <a:t>  (Limbah Pertanian)</a:t>
            </a:r>
          </a:p>
          <a:p>
            <a:r>
              <a:rPr lang="id-ID" sz="1400" b="1" dirty="0">
                <a:solidFill>
                  <a:schemeClr val="bg1"/>
                </a:solidFill>
              </a:rPr>
              <a:t>- Intensif</a:t>
            </a:r>
          </a:p>
        </p:txBody>
      </p:sp>
      <p:cxnSp>
        <p:nvCxnSpPr>
          <p:cNvPr id="63" name="Straight Arrow Connector 62"/>
          <p:cNvCxnSpPr/>
          <p:nvPr/>
        </p:nvCxnSpPr>
        <p:spPr>
          <a:xfrm>
            <a:off x="5882048" y="2422027"/>
            <a:ext cx="0" cy="1512168"/>
          </a:xfrm>
          <a:prstGeom prst="straightConnector1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8" name="Pentagon 57"/>
          <p:cNvSpPr/>
          <p:nvPr/>
        </p:nvSpPr>
        <p:spPr>
          <a:xfrm rot="5400000">
            <a:off x="3116270" y="5087431"/>
            <a:ext cx="432048" cy="269857"/>
          </a:xfrm>
          <a:prstGeom prst="homePlat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9" name="Rounded Rectangle 68"/>
          <p:cNvSpPr/>
          <p:nvPr/>
        </p:nvSpPr>
        <p:spPr>
          <a:xfrm>
            <a:off x="214283" y="5500702"/>
            <a:ext cx="1357322" cy="648072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1600" b="1" dirty="0"/>
              <a:t>UPT – BPTU</a:t>
            </a:r>
          </a:p>
          <a:p>
            <a:pPr algn="ctr"/>
            <a:r>
              <a:rPr lang="id-ID" sz="1600" b="1" dirty="0"/>
              <a:t>BIB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786710" y="2934633"/>
            <a:ext cx="1285852" cy="57606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/>
              <a:t>Daging Segar</a:t>
            </a:r>
          </a:p>
          <a:p>
            <a:pPr algn="ctr"/>
            <a:r>
              <a:rPr lang="id-ID" sz="1400" b="1" dirty="0"/>
              <a:t>(Harian)</a:t>
            </a:r>
          </a:p>
        </p:txBody>
      </p:sp>
      <p:sp>
        <p:nvSpPr>
          <p:cNvPr id="35" name="Curved Up Arrow 34"/>
          <p:cNvSpPr/>
          <p:nvPr/>
        </p:nvSpPr>
        <p:spPr>
          <a:xfrm>
            <a:off x="8063912" y="2434567"/>
            <a:ext cx="1080120" cy="390578"/>
          </a:xfrm>
          <a:prstGeom prst="curvedUp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1928794" y="5495572"/>
            <a:ext cx="2786082" cy="648072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1600" b="1" dirty="0"/>
              <a:t>Peternakan Rakyat Tradisional (Sapi = Tabungan)</a:t>
            </a:r>
          </a:p>
        </p:txBody>
      </p:sp>
      <p:sp>
        <p:nvSpPr>
          <p:cNvPr id="39" name="Pentagon 38"/>
          <p:cNvSpPr/>
          <p:nvPr/>
        </p:nvSpPr>
        <p:spPr>
          <a:xfrm>
            <a:off x="0" y="2928934"/>
            <a:ext cx="1071570" cy="571504"/>
          </a:xfrm>
          <a:prstGeom prst="homePlat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>
                <a:solidFill>
                  <a:schemeClr val="tx1"/>
                </a:solidFill>
              </a:rPr>
              <a:t>Produk (Siklus)</a:t>
            </a:r>
          </a:p>
        </p:txBody>
      </p:sp>
      <p:sp>
        <p:nvSpPr>
          <p:cNvPr id="41" name="Pentagon 40"/>
          <p:cNvSpPr/>
          <p:nvPr/>
        </p:nvSpPr>
        <p:spPr>
          <a:xfrm rot="5400000">
            <a:off x="704691" y="5081732"/>
            <a:ext cx="432048" cy="269857"/>
          </a:xfrm>
          <a:prstGeom prst="homePlat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4" name="Rounded Rectangle 43"/>
          <p:cNvSpPr/>
          <p:nvPr/>
        </p:nvSpPr>
        <p:spPr>
          <a:xfrm>
            <a:off x="5029200" y="5500702"/>
            <a:ext cx="1562096" cy="648072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1600" b="1" dirty="0"/>
              <a:t>Industri Penggemukkan</a:t>
            </a:r>
          </a:p>
        </p:txBody>
      </p:sp>
      <p:sp>
        <p:nvSpPr>
          <p:cNvPr id="46" name="Pentagon 45"/>
          <p:cNvSpPr/>
          <p:nvPr/>
        </p:nvSpPr>
        <p:spPr>
          <a:xfrm rot="5400000">
            <a:off x="5592647" y="5081732"/>
            <a:ext cx="432048" cy="269857"/>
          </a:xfrm>
          <a:prstGeom prst="homePlat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4" name="Rounded Rectangle 63"/>
          <p:cNvSpPr/>
          <p:nvPr/>
        </p:nvSpPr>
        <p:spPr>
          <a:xfrm>
            <a:off x="6858016" y="3929066"/>
            <a:ext cx="1714512" cy="1000703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1400" b="1" dirty="0">
                <a:solidFill>
                  <a:schemeClr val="bg1"/>
                </a:solidFill>
              </a:rPr>
              <a:t>- Standar OIE, NKV</a:t>
            </a:r>
          </a:p>
          <a:p>
            <a:r>
              <a:rPr lang="id-ID" sz="1400" b="1" dirty="0">
                <a:solidFill>
                  <a:schemeClr val="bg1"/>
                </a:solidFill>
              </a:rPr>
              <a:t>- Efisien, Higienis</a:t>
            </a:r>
          </a:p>
          <a:p>
            <a:r>
              <a:rPr lang="id-ID" sz="1400" b="1" dirty="0">
                <a:solidFill>
                  <a:schemeClr val="bg1"/>
                </a:solidFill>
              </a:rPr>
              <a:t>- Dekat pasar  </a:t>
            </a:r>
          </a:p>
        </p:txBody>
      </p:sp>
      <p:cxnSp>
        <p:nvCxnSpPr>
          <p:cNvPr id="66" name="Straight Arrow Connector 65"/>
          <p:cNvCxnSpPr/>
          <p:nvPr/>
        </p:nvCxnSpPr>
        <p:spPr>
          <a:xfrm>
            <a:off x="7685601" y="2416899"/>
            <a:ext cx="0" cy="1512168"/>
          </a:xfrm>
          <a:prstGeom prst="straightConnector1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7" name="Rounded Rectangle 66"/>
          <p:cNvSpPr/>
          <p:nvPr/>
        </p:nvSpPr>
        <p:spPr>
          <a:xfrm>
            <a:off x="7000892" y="5495572"/>
            <a:ext cx="1357322" cy="648072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1600" b="1" dirty="0"/>
              <a:t>Industri RPH</a:t>
            </a:r>
          </a:p>
        </p:txBody>
      </p:sp>
      <p:sp>
        <p:nvSpPr>
          <p:cNvPr id="68" name="Pentagon 67"/>
          <p:cNvSpPr/>
          <p:nvPr/>
        </p:nvSpPr>
        <p:spPr>
          <a:xfrm rot="5400000">
            <a:off x="7419863" y="5076602"/>
            <a:ext cx="432048" cy="269857"/>
          </a:xfrm>
          <a:prstGeom prst="homePlat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77107205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Problem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Klasik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 Dari SDM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Peternakan</a:t>
            </a:r>
            <a:endParaRPr lang="en-US" dirty="0">
              <a:solidFill>
                <a:schemeClr val="accent2">
                  <a:lumMod val="50000"/>
                </a:schemeClr>
              </a:solidFill>
              <a:latin typeface="Berlin Sans FB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Lemah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dalam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praktek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/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ketrampilan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,</a:t>
            </a: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Wawasan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dalam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dunia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peternakan</a:t>
            </a:r>
            <a:endParaRPr lang="en-US" dirty="0" smtClean="0">
              <a:solidFill>
                <a:schemeClr val="accent2">
                  <a:lumMod val="50000"/>
                </a:schemeClr>
              </a:solidFill>
              <a:latin typeface="Berlin Sans FB" pitchFamily="34" charset="0"/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Jiwa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Entrepreunership</a:t>
            </a:r>
            <a:endParaRPr lang="en-US" dirty="0" smtClean="0">
              <a:solidFill>
                <a:schemeClr val="accent2">
                  <a:lumMod val="50000"/>
                </a:schemeClr>
              </a:solidFill>
              <a:latin typeface="Berlin Sans FB" pitchFamily="34" charset="0"/>
            </a:endParaRP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Passion &amp;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konsisten</a:t>
            </a:r>
            <a:r>
              <a:rPr lang="en-US" dirty="0" err="1" smtClean="0"/>
              <a:t>si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8"/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3581400"/>
            <a:ext cx="41148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4038600"/>
            <a:ext cx="4419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Tuntutan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Kompetensi</a:t>
            </a:r>
            <a:endParaRPr lang="en-US" dirty="0">
              <a:solidFill>
                <a:schemeClr val="accent2">
                  <a:lumMod val="50000"/>
                </a:schemeClr>
              </a:solidFill>
              <a:latin typeface="Berlin Sans FB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Sektor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Pembibitan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dan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pembiakan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:</a:t>
            </a:r>
          </a:p>
          <a:p>
            <a:pPr marL="514350" indent="-514350">
              <a:buNone/>
            </a:pPr>
            <a:r>
              <a:rPr lang="en-US" b="1" dirty="0">
                <a:solidFill>
                  <a:srgbClr val="002060"/>
                </a:solidFill>
                <a:latin typeface="Palatino" pitchFamily="18" charset="0"/>
              </a:rPr>
              <a:t>	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a.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Mengerti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dan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faham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tentang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dasar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dasar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	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pembibitan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dan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pembiakan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atau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	breeding 	program (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Teknis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dan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	Management)</a:t>
            </a:r>
          </a:p>
          <a:p>
            <a:pPr marL="514350" indent="-514350">
              <a:buNone/>
            </a:pPr>
            <a:r>
              <a:rPr lang="en-US" b="1" dirty="0">
                <a:solidFill>
                  <a:srgbClr val="002060"/>
                </a:solidFill>
                <a:latin typeface="Palatino" pitchFamily="18" charset="0"/>
              </a:rPr>
              <a:t>	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b.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Faham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perkembangan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tehnologi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dalam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	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pembiakan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.</a:t>
            </a:r>
          </a:p>
          <a:p>
            <a:pPr marL="514350" indent="-514350">
              <a:buNone/>
            </a:pPr>
            <a:r>
              <a:rPr lang="en-US" b="1" dirty="0">
                <a:solidFill>
                  <a:srgbClr val="002060"/>
                </a:solidFill>
                <a:latin typeface="Palatino" pitchFamily="18" charset="0"/>
              </a:rPr>
              <a:t>	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c.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Terampil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dalam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penanganan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pembibitan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	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atau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program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pembiakan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.</a:t>
            </a:r>
          </a:p>
          <a:p>
            <a:pPr marL="514350" indent="-514350">
              <a:buNone/>
            </a:pPr>
            <a:r>
              <a:rPr lang="en-US" b="1" dirty="0">
                <a:solidFill>
                  <a:srgbClr val="002060"/>
                </a:solidFill>
                <a:latin typeface="Palatino" pitchFamily="18" charset="0"/>
              </a:rPr>
              <a:t>	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d. Familiar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dengan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Tingkah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laku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ternak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.</a:t>
            </a:r>
            <a:endParaRPr lang="en-US" b="1" dirty="0">
              <a:solidFill>
                <a:srgbClr val="002060"/>
              </a:solidFill>
              <a:latin typeface="Palatino" pitchFamily="18" charset="0"/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Tuntutan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Kompetensi</a:t>
            </a:r>
            <a:endParaRPr lang="en-US" dirty="0">
              <a:solidFill>
                <a:schemeClr val="accent2">
                  <a:lumMod val="50000"/>
                </a:schemeClr>
              </a:solidFill>
              <a:latin typeface="Berlin Sans FB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2.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Sektor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Pembesaran&amp;Penggemukan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:</a:t>
            </a:r>
          </a:p>
          <a:p>
            <a:pPr marL="514350" indent="-514350">
              <a:buNone/>
            </a:pPr>
            <a:r>
              <a:rPr lang="en-US" b="1" dirty="0">
                <a:solidFill>
                  <a:srgbClr val="002060"/>
                </a:solidFill>
                <a:latin typeface="Palatino" pitchFamily="18" charset="0"/>
              </a:rPr>
              <a:t>	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a.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Mengerti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dasar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dasar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management 	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penggemukan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( Production &amp; Feed 	and 	Feeding,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Kesehatan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Sapi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).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	b.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Mengerti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dasar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dasar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Animal 	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Wellfare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, 	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Tingkah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laku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ternak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,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bangsa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	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bangsa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	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sapi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potong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,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sarana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prasarana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	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dasar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	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industri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sapi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potong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.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	c.	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Mengerti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UU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Peternakan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,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Regulasi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	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terkait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industri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sapi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potong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, (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Karantina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, 	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lalulintas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ternak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dll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). Costing.</a:t>
            </a:r>
          </a:p>
          <a:p>
            <a:pPr marL="514350" indent="-514350">
              <a:buNone/>
            </a:pPr>
            <a:endParaRPr lang="en-US" b="1" dirty="0">
              <a:solidFill>
                <a:srgbClr val="002060"/>
              </a:solidFill>
              <a:latin typeface="Palatino" pitchFamily="18" charset="0"/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Tuntutan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Kompetensi</a:t>
            </a:r>
            <a:endParaRPr lang="en-US" dirty="0">
              <a:solidFill>
                <a:schemeClr val="accent2">
                  <a:lumMod val="50000"/>
                </a:schemeClr>
              </a:solidFill>
              <a:latin typeface="Berlin Sans FB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3.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Sektor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Pemotongan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&amp;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Penglahan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Hasil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: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	a.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Mengerti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dasar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dasar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management 	RPH, Animal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Wellfare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,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Sarana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	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prasarana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RPH.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	b.	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Dasar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dasar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pemotongan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, Butchery, 	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Perawatan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dan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pengolaan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hasil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	(standard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qualitas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,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Tehnologi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Hasil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	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ternak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dll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)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	c.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Mengerti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segmentasi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dan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tuntutan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	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serta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karatistik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Palatino" pitchFamily="18" charset="0"/>
              </a:rPr>
              <a:t>pasar</a:t>
            </a:r>
            <a:r>
              <a:rPr lang="en-US" b="1" dirty="0" smtClean="0">
                <a:solidFill>
                  <a:srgbClr val="002060"/>
                </a:solidFill>
                <a:latin typeface="Palatino" pitchFamily="18" charset="0"/>
              </a:rPr>
              <a:t>. </a:t>
            </a:r>
          </a:p>
          <a:p>
            <a:pPr marL="514350" indent="-514350">
              <a:buNone/>
            </a:pPr>
            <a:r>
              <a:rPr lang="en-US" b="1" dirty="0">
                <a:solidFill>
                  <a:srgbClr val="002060"/>
                </a:solidFill>
                <a:latin typeface="Palatino" pitchFamily="18" charset="0"/>
              </a:rPr>
              <a:t>	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525963"/>
          </a:xfrm>
          <a:solidFill>
            <a:srgbClr val="92D050"/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pPr algn="just">
              <a:buNone/>
            </a:pPr>
            <a:r>
              <a:rPr lang="en-US" sz="4400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“</a:t>
            </a:r>
            <a:r>
              <a:rPr lang="en-US" sz="4400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Tuntutan</a:t>
            </a:r>
            <a:r>
              <a:rPr lang="en-US" sz="4400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4400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kopentensi</a:t>
            </a:r>
            <a:r>
              <a:rPr lang="en-US" sz="4400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4400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bukan</a:t>
            </a:r>
            <a:r>
              <a:rPr lang="en-US" sz="4400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4400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hanya</a:t>
            </a:r>
            <a:r>
              <a:rPr lang="en-US" sz="4400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4400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sekedar</a:t>
            </a:r>
            <a:r>
              <a:rPr lang="en-US" sz="4400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4400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mengerti</a:t>
            </a:r>
            <a:r>
              <a:rPr lang="en-US" sz="4400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4400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secara</a:t>
            </a:r>
            <a:r>
              <a:rPr lang="en-US" sz="4400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4400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teoristis</a:t>
            </a:r>
            <a:r>
              <a:rPr lang="en-US" sz="4400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4400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tetapi</a:t>
            </a:r>
            <a:r>
              <a:rPr lang="en-US" sz="4400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4400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dituntut</a:t>
            </a:r>
            <a:r>
              <a:rPr lang="en-US" sz="4400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4400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terampil</a:t>
            </a:r>
            <a:r>
              <a:rPr lang="en-US" sz="4400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4400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dan</a:t>
            </a:r>
            <a:r>
              <a:rPr lang="en-US" sz="4400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 loyal </a:t>
            </a:r>
            <a:r>
              <a:rPr lang="en-US" sz="4400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terhadap</a:t>
            </a:r>
            <a:r>
              <a:rPr lang="en-US" sz="4400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4400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profesinya</a:t>
            </a:r>
            <a:r>
              <a:rPr lang="en-US" sz="4400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4400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serta</a:t>
            </a:r>
            <a:r>
              <a:rPr lang="en-US" sz="4400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4400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mempunyai</a:t>
            </a:r>
            <a:r>
              <a:rPr lang="en-US" sz="4400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4400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jiwa</a:t>
            </a:r>
            <a:r>
              <a:rPr lang="en-US" sz="4400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 entrepreneurship “</a:t>
            </a:r>
            <a:endParaRPr lang="en-US" sz="4400" dirty="0">
              <a:solidFill>
                <a:schemeClr val="accent2">
                  <a:lumMod val="50000"/>
                </a:schemeClr>
              </a:solidFill>
              <a:latin typeface="Berlin Sans FB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		</a:t>
            </a:r>
            <a:r>
              <a:rPr lang="en-US" sz="6000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Terima</a:t>
            </a:r>
            <a:r>
              <a:rPr lang="en-US" sz="6000" dirty="0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 </a:t>
            </a:r>
            <a:r>
              <a:rPr lang="en-US" sz="6000" dirty="0" err="1" smtClean="0">
                <a:solidFill>
                  <a:schemeClr val="accent2">
                    <a:lumMod val="50000"/>
                  </a:schemeClr>
                </a:solidFill>
                <a:latin typeface="Berlin Sans FB" pitchFamily="34" charset="0"/>
              </a:rPr>
              <a:t>Kasih</a:t>
            </a:r>
            <a:endParaRPr lang="en-US" sz="6000" dirty="0">
              <a:solidFill>
                <a:schemeClr val="accent2">
                  <a:lumMod val="50000"/>
                </a:schemeClr>
              </a:solidFill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179</Words>
  <Application>Microsoft Office PowerPoint</Application>
  <PresentationFormat>On-screen Show (4:3)</PresentationFormat>
  <Paragraphs>70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Forum Logistik Peternakan Indonesia (FLPI) </vt:lpstr>
      <vt:lpstr>Rantai Industri Peternakan Sapi Potong</vt:lpstr>
      <vt:lpstr>Problem Klasik Dari SDM Peternakan</vt:lpstr>
      <vt:lpstr>Tuntutan Kompetensi</vt:lpstr>
      <vt:lpstr>Tuntutan Kompetensi</vt:lpstr>
      <vt:lpstr>Tuntutan Kompetensi</vt:lpstr>
      <vt:lpstr>Slide 7</vt:lpstr>
      <vt:lpstr>Slide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Forum Logistik Peternakan Indonesia (FLPI) </dc:title>
  <dc:creator>Microsoft</dc:creator>
  <cp:lastModifiedBy>Microsoft</cp:lastModifiedBy>
  <cp:revision>13</cp:revision>
  <dcterms:created xsi:type="dcterms:W3CDTF">2018-04-09T08:26:18Z</dcterms:created>
  <dcterms:modified xsi:type="dcterms:W3CDTF">2018-04-13T02:07:56Z</dcterms:modified>
</cp:coreProperties>
</file>