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5" r:id="rId3"/>
    <p:sldId id="262" r:id="rId4"/>
    <p:sldId id="276" r:id="rId5"/>
    <p:sldId id="278" r:id="rId6"/>
    <p:sldId id="298" r:id="rId7"/>
    <p:sldId id="289" r:id="rId8"/>
    <p:sldId id="290" r:id="rId9"/>
    <p:sldId id="288" r:id="rId10"/>
    <p:sldId id="291" r:id="rId11"/>
    <p:sldId id="292" r:id="rId12"/>
    <p:sldId id="293" r:id="rId13"/>
    <p:sldId id="294" r:id="rId14"/>
    <p:sldId id="284" r:id="rId15"/>
    <p:sldId id="282" r:id="rId16"/>
    <p:sldId id="279" r:id="rId17"/>
    <p:sldId id="295" r:id="rId18"/>
    <p:sldId id="285" r:id="rId19"/>
    <p:sldId id="297" r:id="rId20"/>
    <p:sldId id="286" r:id="rId21"/>
    <p:sldId id="283" r:id="rId22"/>
    <p:sldId id="281" r:id="rId23"/>
    <p:sldId id="296" r:id="rId24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6920-A0EE-A84A-A6E4-65FF8A836930}" type="datetimeFigureOut">
              <a:rPr lang="nl-NL" smtClean="0"/>
              <a:t>12-4-2018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A8C56-4FE0-5E42-BE57-CC27EDF4748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13382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872D6-697B-BD43-A17E-A9FE0F29E03C}" type="datetimeFigureOut">
              <a:rPr lang="nl-NL" smtClean="0"/>
              <a:t>12-4-2018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CD159-001F-C046-AC5F-2C895F632CB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08589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CD159-001F-C046-AC5F-2C895F632CB1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68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Background_Titelpage_PPT_VH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hthoek 10"/>
          <p:cNvSpPr/>
          <p:nvPr userDrawn="1"/>
        </p:nvSpPr>
        <p:spPr>
          <a:xfrm>
            <a:off x="0" y="5882409"/>
            <a:ext cx="9144000" cy="97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 descr="VHL_logo_kleur_RGB_voetj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36" y="5907024"/>
            <a:ext cx="2505364" cy="950976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5882409"/>
            <a:ext cx="9144000" cy="97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80630" y="2883589"/>
            <a:ext cx="5446931" cy="77511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Titel</a:t>
            </a:r>
            <a:r>
              <a:rPr lang="en-US" dirty="0" smtClean="0"/>
              <a:t> van </a:t>
            </a:r>
            <a:r>
              <a:rPr lang="en-US" dirty="0" err="1" smtClean="0"/>
              <a:t>presentatie</a:t>
            </a:r>
            <a:endParaRPr lang="nl-NL" dirty="0"/>
          </a:p>
        </p:txBody>
      </p:sp>
      <p:pic>
        <p:nvPicPr>
          <p:cNvPr id="14" name="Afbeelding 13" descr="VHL_logo_kleur_RGB_voetj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5"/>
          <a:stretch/>
        </p:blipFill>
        <p:spPr>
          <a:xfrm>
            <a:off x="6638635" y="5907024"/>
            <a:ext cx="2430319" cy="95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6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in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5882409"/>
            <a:ext cx="9144000" cy="97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VHL_logo_kleur_RGB_voetj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2"/>
          <a:stretch/>
        </p:blipFill>
        <p:spPr>
          <a:xfrm>
            <a:off x="6638636" y="5907024"/>
            <a:ext cx="808182" cy="950976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0"/>
            <a:ext cx="9144000" cy="97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Line_2_PPT_VH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591"/>
            <a:ext cx="9144000" cy="76200"/>
          </a:xfrm>
          <a:prstGeom prst="rect">
            <a:avLst/>
          </a:prstGeom>
        </p:spPr>
      </p:pic>
      <p:pic>
        <p:nvPicPr>
          <p:cNvPr id="11" name="Afbeelding 10" descr="Line_2_PPT_VH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6209"/>
            <a:ext cx="9144000" cy="76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 smtClean="0"/>
              <a:t>Paginatitel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 lang="nl-NL" sz="2400">
                <a:effectLst/>
                <a:latin typeface="+mn-lt"/>
              </a:defRPr>
            </a:lvl1pPr>
            <a:lvl2pPr>
              <a:defRPr lang="nl-NL" sz="2400" baseline="0" smtClean="0">
                <a:effectLst/>
                <a:latin typeface="+mn-lt"/>
              </a:defRPr>
            </a:lvl2pPr>
          </a:lstStyle>
          <a:p>
            <a:pPr lvl="0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1</a:t>
            </a:r>
          </a:p>
          <a:p>
            <a:pPr lvl="1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1a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pPr lvl="1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1b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pPr lvl="0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2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pPr lvl="0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3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pPr lvl="0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4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pPr lvl="0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5</a:t>
            </a:r>
            <a:endParaRPr lang="nl-NL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485888" y="6210725"/>
            <a:ext cx="1171782" cy="365125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 smtClean="0"/>
              <a:t>Pagina </a:t>
            </a:r>
            <a:fld id="{5AA51E57-5550-4F41-8336-E81354B3B2A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704899" y="6210725"/>
            <a:ext cx="6029492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Plaats hier uw voettekst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889394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Background_Devider_PPT_VH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5882409"/>
            <a:ext cx="9144000" cy="97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780630" y="2883589"/>
            <a:ext cx="5446931" cy="775111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Titel</a:t>
            </a:r>
            <a:r>
              <a:rPr lang="en-US" dirty="0" smtClean="0"/>
              <a:t> van divider</a:t>
            </a:r>
            <a:endParaRPr lang="nl-NL" dirty="0"/>
          </a:p>
        </p:txBody>
      </p:sp>
      <p:pic>
        <p:nvPicPr>
          <p:cNvPr id="7" name="Afbeelding 6" descr="VHL_logo_kleur_RGB_voetje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2"/>
          <a:stretch/>
        </p:blipFill>
        <p:spPr>
          <a:xfrm>
            <a:off x="6638636" y="5907024"/>
            <a:ext cx="808182" cy="950976"/>
          </a:xfrm>
          <a:prstGeom prst="rect">
            <a:avLst/>
          </a:prstGeom>
        </p:spPr>
      </p:pic>
      <p:sp>
        <p:nvSpPr>
          <p:cNvPr id="12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485888" y="6210725"/>
            <a:ext cx="1171782" cy="365125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 smtClean="0"/>
              <a:t>Pagina </a:t>
            </a:r>
            <a:fld id="{5AA51E57-5550-4F41-8336-E81354B3B2A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704899" y="6210725"/>
            <a:ext cx="6029492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Plaats hier uw voettekst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60571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ina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5882409"/>
            <a:ext cx="9144000" cy="97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VHL_logo_kleur_RGB_voetj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2"/>
          <a:stretch/>
        </p:blipFill>
        <p:spPr>
          <a:xfrm>
            <a:off x="6638636" y="5907024"/>
            <a:ext cx="808182" cy="950976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0"/>
            <a:ext cx="9144000" cy="97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Line_2_PPT_VH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591"/>
            <a:ext cx="9144000" cy="76200"/>
          </a:xfrm>
          <a:prstGeom prst="rect">
            <a:avLst/>
          </a:prstGeom>
        </p:spPr>
      </p:pic>
      <p:pic>
        <p:nvPicPr>
          <p:cNvPr id="11" name="Afbeelding 10" descr="Line_2_PPT_VH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6209"/>
            <a:ext cx="9144000" cy="76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 smtClean="0"/>
              <a:t>Paginatitel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0" indent="0">
              <a:buNone/>
              <a:defRPr lang="nl-NL" sz="2400" b="0">
                <a:effectLst/>
                <a:latin typeface="+mn-lt"/>
              </a:defRPr>
            </a:lvl1pPr>
            <a:lvl2pPr>
              <a:defRPr lang="nl-NL" sz="800" smtClean="0">
                <a:effectLst/>
              </a:defRPr>
            </a:lvl2pPr>
          </a:lstStyle>
          <a:p>
            <a:r>
              <a:rPr lang="nl-NL" sz="2400" b="1" dirty="0" smtClean="0">
                <a:effectLst/>
                <a:latin typeface="+mn-lt"/>
                <a:ea typeface="ＭＳ 明朝"/>
                <a:cs typeface="Times New Roman"/>
              </a:rPr>
              <a:t>Kopje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Lorem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ipsum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dolor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sit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amet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,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consectetur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adipiscing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elit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.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Curabitur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sed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ante massa.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Suspendisse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potenti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. In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quis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odio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nec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enim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tincidunt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ullamcorper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.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Aliquam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non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sapien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in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metus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commodo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feugiat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.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Aliquam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tincidunt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mauris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quis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finibus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tempor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.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Etiam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sit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amet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facilisis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lacus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.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Duis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libero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lacus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,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lacinia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et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neque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nec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,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placerat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consequat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tellus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.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Aliquam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at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interdum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ipsum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, ut commodo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metus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.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Sed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ut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enim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nec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tortor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lobortis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pellentesque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et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ac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 </a:t>
            </a:r>
            <a:r>
              <a:rPr lang="nl-NL" sz="2400" dirty="0" err="1" smtClean="0">
                <a:effectLst/>
                <a:latin typeface="+mn-lt"/>
                <a:ea typeface="ＭＳ 明朝"/>
                <a:cs typeface="Times New Roman"/>
              </a:rPr>
              <a:t>arcu</a:t>
            </a:r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. </a:t>
            </a:r>
            <a:endParaRPr lang="nl-NL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485888" y="6210725"/>
            <a:ext cx="1171782" cy="365125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 smtClean="0"/>
              <a:t>Pagina </a:t>
            </a:r>
            <a:fld id="{5AA51E57-5550-4F41-8336-E81354B3B2AB}" type="slidenum">
              <a:rPr lang="nl-NL" smtClean="0"/>
              <a:pPr/>
              <a:t>‹#›</a:t>
            </a:fld>
            <a:endParaRPr lang="nl-NL" dirty="0"/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704899" y="6210725"/>
            <a:ext cx="6029492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Plaats hier uw voettekst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876569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3"/>
          </p:nvPr>
        </p:nvSpPr>
        <p:spPr>
          <a:xfrm>
            <a:off x="0" y="1051790"/>
            <a:ext cx="9144000" cy="475441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sp>
        <p:nvSpPr>
          <p:cNvPr id="7" name="Rechthoek 6"/>
          <p:cNvSpPr/>
          <p:nvPr userDrawn="1"/>
        </p:nvSpPr>
        <p:spPr>
          <a:xfrm>
            <a:off x="0" y="5882409"/>
            <a:ext cx="9144000" cy="97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VHL_logo_kleur_RGB_voetje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42"/>
          <a:stretch/>
        </p:blipFill>
        <p:spPr>
          <a:xfrm>
            <a:off x="6638636" y="5907024"/>
            <a:ext cx="808182" cy="950976"/>
          </a:xfrm>
          <a:prstGeom prst="rect">
            <a:avLst/>
          </a:prstGeom>
        </p:spPr>
      </p:pic>
      <p:sp>
        <p:nvSpPr>
          <p:cNvPr id="9" name="Rechthoek 8"/>
          <p:cNvSpPr/>
          <p:nvPr userDrawn="1"/>
        </p:nvSpPr>
        <p:spPr>
          <a:xfrm>
            <a:off x="0" y="0"/>
            <a:ext cx="9144000" cy="9755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Line_2_PPT_VHL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591"/>
            <a:ext cx="9144000" cy="76200"/>
          </a:xfrm>
          <a:prstGeom prst="rect">
            <a:avLst/>
          </a:prstGeom>
        </p:spPr>
      </p:pic>
      <p:pic>
        <p:nvPicPr>
          <p:cNvPr id="11" name="Afbeelding 10" descr="Line_2_PPT_VHL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06209"/>
            <a:ext cx="9144000" cy="762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err="1" smtClean="0"/>
              <a:t>Paginatitel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704899" y="6210725"/>
            <a:ext cx="6029492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Plaats hier uw voettekst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7485888" y="6210725"/>
            <a:ext cx="1171782" cy="365125"/>
          </a:xfrm>
        </p:spPr>
        <p:txBody>
          <a:bodyPr/>
          <a:lstStyle>
            <a:lvl1pPr algn="l">
              <a:defRPr>
                <a:solidFill>
                  <a:srgbClr val="000000"/>
                </a:solidFill>
              </a:defRPr>
            </a:lvl1pPr>
          </a:lstStyle>
          <a:p>
            <a:r>
              <a:rPr lang="nl-NL" dirty="0" smtClean="0"/>
              <a:t>Pagina </a:t>
            </a:r>
            <a:fld id="{5AA51E57-5550-4F41-8336-E81354B3B2AB}" type="slidenum">
              <a:rPr lang="nl-NL" smtClean="0"/>
              <a:pPr/>
              <a:t>‹#›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73015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04898" y="240000"/>
            <a:ext cx="7734204" cy="6166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 smtClean="0"/>
              <a:t>Paginatitel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04898" y="1600200"/>
            <a:ext cx="7734204" cy="3928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1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pPr lvl="1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1a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pPr lvl="1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1b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pPr lvl="0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2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pPr lvl="0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3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pPr lvl="0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4</a:t>
            </a:r>
            <a:endParaRPr lang="nl-NL" sz="1200" dirty="0" smtClean="0">
              <a:effectLst/>
              <a:latin typeface="Cambria"/>
              <a:ea typeface="ＭＳ 明朝"/>
              <a:cs typeface="Times New Roman"/>
            </a:endParaRPr>
          </a:p>
          <a:p>
            <a:pPr lvl="0"/>
            <a:r>
              <a:rPr lang="nl-NL" sz="2400" dirty="0" smtClean="0">
                <a:effectLst/>
                <a:latin typeface="+mn-lt"/>
                <a:ea typeface="ＭＳ 明朝"/>
                <a:cs typeface="Times New Roman"/>
              </a:rPr>
              <a:t>Onderwerp 5</a:t>
            </a:r>
            <a:endParaRPr lang="nl-NL" sz="1200" dirty="0">
              <a:effectLst/>
              <a:latin typeface="Cambria"/>
              <a:ea typeface="ＭＳ 明朝"/>
              <a:cs typeface="Times New Roman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51E57-5550-4F41-8336-E81354B3B2A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980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50" r:id="rId2"/>
    <p:sldLayoutId id="2147483660" r:id="rId3"/>
    <p:sldLayoutId id="2147483662" r:id="rId4"/>
    <p:sldLayoutId id="2147483661" r:id="rId5"/>
  </p:sldLayoutIdLst>
  <p:transition spd="slow">
    <p:push dir="u"/>
  </p:transition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lang="nl-NL" sz="800" kern="1200" smtClean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nl-NL" sz="800" kern="1200" smtClean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123rf.com/photo_22888265_atmosphere-in-the-cattle-market-in-asia-indonesia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google.com/url?sa=i&amp;rct=j&amp;q=&amp;esrc=s&amp;source=images&amp;cd=&amp;ved=2ahUKEwjK-6HN4a_aAhVIQY8KHR8lD9YQjB16BAgAEAQ&amp;url=https://www.vesselfinder.com/news/4739-Indonesia-launches-first-of-several-live-export-ships-to-transport-cattle-from-islands&amp;psig=AOvVaw02GBT72XL0f7iw51Hv8dMp&amp;ust=1523450293901713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eefcentral.com/live-export/why-australian-cattle-exports-to-indonesia-are-set-to-take-a-hit-in-2017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oeticpan.wordpress.com/page/2/" TargetMode="External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80630" y="2883589"/>
            <a:ext cx="6655340" cy="775111"/>
          </a:xfrm>
        </p:spPr>
        <p:txBody>
          <a:bodyPr>
            <a:normAutofit fontScale="90000"/>
          </a:bodyPr>
          <a:lstStyle/>
          <a:p>
            <a:r>
              <a:rPr lang="nl-NL" dirty="0" err="1" smtClean="0">
                <a:solidFill>
                  <a:schemeClr val="tx1"/>
                </a:solidFill>
              </a:rPr>
              <a:t>Competences</a:t>
            </a:r>
            <a:r>
              <a:rPr lang="nl-NL" dirty="0" smtClean="0">
                <a:solidFill>
                  <a:schemeClr val="tx1"/>
                </a:solidFill>
              </a:rPr>
              <a:t> </a:t>
            </a:r>
            <a:r>
              <a:rPr lang="nl-NL" dirty="0" err="1" smtClean="0">
                <a:solidFill>
                  <a:schemeClr val="tx1"/>
                </a:solidFill>
              </a:rPr>
              <a:t>with</a:t>
            </a:r>
            <a:r>
              <a:rPr lang="nl-NL" dirty="0" smtClean="0">
                <a:solidFill>
                  <a:schemeClr val="tx1"/>
                </a:solidFill>
              </a:rPr>
              <a:t> a gender </a:t>
            </a:r>
            <a:r>
              <a:rPr lang="nl-NL" dirty="0" err="1" smtClean="0">
                <a:solidFill>
                  <a:schemeClr val="tx1"/>
                </a:solidFill>
              </a:rPr>
              <a:t>dimension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Dr. </a:t>
            </a:r>
            <a:r>
              <a:rPr lang="nl-NL" dirty="0" err="1" smtClean="0"/>
              <a:t>AnneMarie</a:t>
            </a:r>
            <a:r>
              <a:rPr lang="nl-NL" dirty="0" smtClean="0"/>
              <a:t> Westendorp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0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10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Source: https://commons.wikimedia.org/wiki/File:Indonesia_Mutual_Assistance_Cabinet.jpg</a:t>
            </a:r>
            <a:endParaRPr lang="nl-NL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02" y="856654"/>
            <a:ext cx="7620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871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FORUM LOGISTIK PETERNAKAN INDONESIA  13 April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154" y="1851693"/>
            <a:ext cx="523875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9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12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FORUM LOGISTIK PETERNAKAN INDONESIA  13 April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578" y="1685925"/>
            <a:ext cx="52387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89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Gender: men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women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Different </a:t>
            </a:r>
            <a:r>
              <a:rPr lang="nl-NL" dirty="0" err="1" smtClean="0"/>
              <a:t>roles</a:t>
            </a:r>
            <a:endParaRPr lang="nl-NL" dirty="0" smtClean="0"/>
          </a:p>
          <a:p>
            <a:r>
              <a:rPr lang="nl-NL" dirty="0" smtClean="0"/>
              <a:t>Different </a:t>
            </a:r>
            <a:r>
              <a:rPr lang="nl-NL" dirty="0" err="1" smtClean="0"/>
              <a:t>interests</a:t>
            </a:r>
            <a:endParaRPr lang="nl-NL" dirty="0" smtClean="0"/>
          </a:p>
          <a:p>
            <a:r>
              <a:rPr lang="nl-NL" dirty="0" smtClean="0"/>
              <a:t>Different </a:t>
            </a:r>
            <a:r>
              <a:rPr lang="nl-NL" dirty="0" err="1" smtClean="0"/>
              <a:t>needs</a:t>
            </a:r>
            <a:endParaRPr lang="nl-NL" dirty="0" smtClean="0"/>
          </a:p>
          <a:p>
            <a:r>
              <a:rPr lang="nl-NL" dirty="0" err="1" smtClean="0"/>
              <a:t>Differences</a:t>
            </a:r>
            <a:r>
              <a:rPr lang="nl-NL" dirty="0" smtClean="0"/>
              <a:t> in access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decision</a:t>
            </a:r>
            <a:r>
              <a:rPr lang="nl-NL" dirty="0" smtClean="0"/>
              <a:t>-making of resources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13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FORUM LOGISTIK PETERNAKAN INDONESIA  13 April 2018</a:t>
            </a:r>
          </a:p>
        </p:txBody>
      </p:sp>
    </p:spTree>
    <p:extLst>
      <p:ext uri="{BB962C8B-B14F-4D97-AF65-F5344CB8AC3E}">
        <p14:creationId xmlns:p14="http://schemas.microsoft.com/office/powerpoint/2010/main" val="404469333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14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Source: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5162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15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Source </a:t>
            </a:r>
            <a:r>
              <a:rPr lang="nl-NL" smtClean="0">
                <a:hlinkClick r:id="rId2"/>
              </a:rPr>
              <a:t>123RF.com</a:t>
            </a:r>
            <a:endParaRPr lang="nl-NL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414"/>
            <a:ext cx="9144000" cy="60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45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CBE in the Indonesian Higher Education system might be the trigger of a social and cultural change. 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16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FORUM LOGISTIK PETERNAKAN INDONESIA  13 April 2018</a:t>
            </a:r>
          </a:p>
        </p:txBody>
      </p:sp>
    </p:spTree>
    <p:extLst>
      <p:ext uri="{BB962C8B-B14F-4D97-AF65-F5344CB8AC3E}">
        <p14:creationId xmlns:p14="http://schemas.microsoft.com/office/powerpoint/2010/main" val="8759658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898" y="1309767"/>
            <a:ext cx="7734204" cy="3928143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17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Plaats hier uw voettekst</a:t>
            </a:r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77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414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18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Plaats hier uw voettekst</a:t>
            </a:r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1045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Labour </a:t>
            </a:r>
            <a:r>
              <a:rPr lang="nl-NL" dirty="0" err="1" smtClean="0"/>
              <a:t>conditions</a:t>
            </a:r>
            <a:endParaRPr lang="nl-NL" dirty="0" smtClean="0"/>
          </a:p>
          <a:p>
            <a:r>
              <a:rPr lang="nl-NL" dirty="0" err="1" smtClean="0"/>
              <a:t>Equal</a:t>
            </a:r>
            <a:r>
              <a:rPr lang="nl-NL" dirty="0" smtClean="0"/>
              <a:t> </a:t>
            </a:r>
            <a:r>
              <a:rPr lang="nl-NL" dirty="0" err="1" smtClean="0"/>
              <a:t>pay</a:t>
            </a:r>
            <a:endParaRPr lang="nl-NL" dirty="0" smtClean="0"/>
          </a:p>
          <a:p>
            <a:r>
              <a:rPr lang="nl-NL" dirty="0" smtClean="0"/>
              <a:t>Safety</a:t>
            </a:r>
          </a:p>
          <a:p>
            <a:r>
              <a:rPr lang="nl-NL" dirty="0" smtClean="0"/>
              <a:t>Opportunity </a:t>
            </a:r>
            <a:r>
              <a:rPr lang="nl-NL" dirty="0" err="1" smtClean="0"/>
              <a:t>to</a:t>
            </a:r>
            <a:r>
              <a:rPr lang="nl-NL" dirty="0" smtClean="0"/>
              <a:t> get training</a:t>
            </a:r>
          </a:p>
          <a:p>
            <a:r>
              <a:rPr lang="nl-NL" dirty="0" smtClean="0"/>
              <a:t>Market access</a:t>
            </a:r>
          </a:p>
          <a:p>
            <a:r>
              <a:rPr lang="nl-NL" dirty="0" smtClean="0"/>
              <a:t>Access </a:t>
            </a:r>
            <a:r>
              <a:rPr lang="nl-NL" dirty="0" err="1" smtClean="0"/>
              <a:t>to</a:t>
            </a:r>
            <a:r>
              <a:rPr lang="nl-NL" dirty="0" smtClean="0"/>
              <a:t> information</a:t>
            </a:r>
          </a:p>
          <a:p>
            <a:r>
              <a:rPr lang="nl-NL" dirty="0" err="1" smtClean="0"/>
              <a:t>Decision</a:t>
            </a:r>
            <a:r>
              <a:rPr lang="nl-NL" dirty="0" smtClean="0"/>
              <a:t>-making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19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FORUM LOGISTIK PETERNAKAN INDONESIA  13 April 2018</a:t>
            </a:r>
          </a:p>
        </p:txBody>
      </p:sp>
    </p:spTree>
    <p:extLst>
      <p:ext uri="{BB962C8B-B14F-4D97-AF65-F5344CB8AC3E}">
        <p14:creationId xmlns:p14="http://schemas.microsoft.com/office/powerpoint/2010/main" val="1609952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4400" dirty="0" err="1" smtClean="0"/>
              <a:t>Education</a:t>
            </a:r>
            <a:r>
              <a:rPr lang="nl-NL" sz="4400" dirty="0" smtClean="0"/>
              <a:t>               Labour market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FORUM LOGISTIK PETERNAKAN INDONESIA </a:t>
            </a:r>
            <a:r>
              <a:rPr lang="nl-NL" dirty="0" smtClean="0"/>
              <a:t> 13 April 2018</a:t>
            </a:r>
            <a:endParaRPr lang="nl-NL" dirty="0" smtClean="0"/>
          </a:p>
        </p:txBody>
      </p:sp>
      <p:sp>
        <p:nvSpPr>
          <p:cNvPr id="6" name="Left-Right Arrow 5"/>
          <p:cNvSpPr/>
          <p:nvPr/>
        </p:nvSpPr>
        <p:spPr>
          <a:xfrm>
            <a:off x="3191774" y="1794294"/>
            <a:ext cx="1621766" cy="690114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8323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20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Source: dreamstime.com</a:t>
            </a:r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974" y="1086289"/>
            <a:ext cx="6122914" cy="446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67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21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Source:</a:t>
            </a:r>
            <a:r>
              <a:rPr lang="nl-NL" smtClean="0">
                <a:hlinkClick r:id="rId2"/>
              </a:rPr>
              <a:t>VesselFinder</a:t>
            </a:r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169" y="1600200"/>
            <a:ext cx="68961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17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22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Source: https://marel.com/poultry-processing/events/ildex-indonesia-2017-jiexpo-jakarta/4998</a:t>
            </a:r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548327"/>
            <a:ext cx="7620000" cy="52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41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endParaRPr lang="nl-NL" dirty="0"/>
          </a:p>
          <a:p>
            <a:pPr marL="0" indent="0" algn="ctr">
              <a:buNone/>
            </a:pPr>
            <a:endParaRPr lang="nl-NL" dirty="0" smtClean="0"/>
          </a:p>
          <a:p>
            <a:pPr marL="0" indent="0" algn="ctr">
              <a:buNone/>
            </a:pPr>
            <a:r>
              <a:rPr lang="nl-NL" dirty="0" err="1" smtClean="0"/>
              <a:t>Thank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endParaRPr lang="nl-NL" dirty="0" smtClean="0"/>
          </a:p>
          <a:p>
            <a:pPr marL="0" indent="0" algn="ctr">
              <a:buNone/>
            </a:pPr>
            <a:r>
              <a:rPr lang="nl-NL" dirty="0" err="1" smtClean="0"/>
              <a:t>Terima</a:t>
            </a:r>
            <a:r>
              <a:rPr lang="nl-NL" dirty="0" smtClean="0"/>
              <a:t> Kasih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23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FORUM LOGISTIK PETERNAKAN INDONESIA  13 April 2018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11049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mtClean="0"/>
              <a:t>Competence-based education </a:t>
            </a:r>
          </a:p>
        </p:txBody>
      </p:sp>
      <p:sp>
        <p:nvSpPr>
          <p:cNvPr id="8195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nl-NL" smtClean="0"/>
              <a:t>Knowledge</a:t>
            </a:r>
          </a:p>
          <a:p>
            <a:pPr eaLnBrk="1" hangingPunct="1"/>
            <a:r>
              <a:rPr lang="en-US" altLang="nl-NL" smtClean="0"/>
              <a:t>Skills</a:t>
            </a:r>
          </a:p>
          <a:p>
            <a:pPr eaLnBrk="1" hangingPunct="1"/>
            <a:r>
              <a:rPr lang="en-US" altLang="nl-NL" smtClean="0"/>
              <a:t>Attitude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nl-NL" smtClean="0"/>
          </a:p>
        </p:txBody>
      </p:sp>
      <p:pic>
        <p:nvPicPr>
          <p:cNvPr id="8196" name="Picture 8" descr="compet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706" y="2362481"/>
            <a:ext cx="4365625" cy="327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7270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51" y="534838"/>
            <a:ext cx="5626841" cy="533601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Source: Nederstigt and Mulder, n.d.)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3217638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Students </a:t>
            </a:r>
            <a:r>
              <a:rPr lang="en-US" dirty="0"/>
              <a:t>should be able to perform in both professional environments and should develop skills to maintain a critical and pro-active attitude towards their personal development.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5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FORUM LOGISTIK PETERNAKAN INDONESIA  13 April 2018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9892797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6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 smtClean="0"/>
              <a:t>Source: </a:t>
            </a:r>
            <a:r>
              <a:rPr lang="nl-NL" dirty="0">
                <a:hlinkClick r:id="rId2"/>
              </a:rPr>
              <a:t>Beef Central</a:t>
            </a:r>
            <a:endParaRPr lang="nl-NL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98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7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Source: Flickr.com at</a:t>
            </a:r>
          </a:p>
          <a:p>
            <a:r>
              <a:rPr lang="nl-NL" smtClean="0"/>
              <a:t>https://www.flickr.com/photos/didier_marti/4748753586/lightbox/</a:t>
            </a:r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867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13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768600"/>
            <a:ext cx="3810000" cy="15906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8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Source: </a:t>
            </a:r>
            <a:r>
              <a:rPr lang="nl-NL" smtClean="0">
                <a:hlinkClick r:id="rId3"/>
              </a:rPr>
              <a:t>poeticpan - WordPress.com</a:t>
            </a: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416225594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nl-NL" smtClean="0"/>
              <a:t>Pagina </a:t>
            </a:r>
            <a:fld id="{5AA51E57-5550-4F41-8336-E81354B3B2AB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smtClean="0"/>
              <a:t>Source: http://www.kitlv.nl/blog-jokowis-visit-indonesia-netherlands-back-track/</a:t>
            </a:r>
            <a:endParaRPr lang="nl-NL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833562"/>
            <a:ext cx="7620000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230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2760_Powerpoint-template_VHL_NEW_2016_Def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12760_powerpoint-template_vhl_new_2016-2</Template>
  <TotalTime>213</TotalTime>
  <Words>250</Words>
  <Application>Microsoft Office PowerPoint</Application>
  <PresentationFormat>On-screen Show (4:3)</PresentationFormat>
  <Paragraphs>69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ＭＳ 明朝</vt:lpstr>
      <vt:lpstr>Arial</vt:lpstr>
      <vt:lpstr>Calibri</vt:lpstr>
      <vt:lpstr>Cambria</vt:lpstr>
      <vt:lpstr>Times New Roman</vt:lpstr>
      <vt:lpstr>Wingdings</vt:lpstr>
      <vt:lpstr>12760_Powerpoint-template_VHL_NEW_2016_Def3</vt:lpstr>
      <vt:lpstr>Competences with a gender dimension   Dr. AnneMarie Westendorp</vt:lpstr>
      <vt:lpstr>PowerPoint Presentation</vt:lpstr>
      <vt:lpstr>Competence-based education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Gender: men and women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Hogeschool Van Hall Larenstein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programme Management of Development (MoD)</dc:title>
  <dc:creator>Westendorp, Annemarie</dc:creator>
  <cp:lastModifiedBy>Westendorp, Annemarie</cp:lastModifiedBy>
  <cp:revision>21</cp:revision>
  <dcterms:created xsi:type="dcterms:W3CDTF">2017-06-06T12:42:37Z</dcterms:created>
  <dcterms:modified xsi:type="dcterms:W3CDTF">2018-04-12T06:37:08Z</dcterms:modified>
</cp:coreProperties>
</file>