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0" r:id="rId4"/>
    <p:sldId id="605" r:id="rId5"/>
    <p:sldId id="604" r:id="rId6"/>
    <p:sldId id="308" r:id="rId7"/>
    <p:sldId id="557" r:id="rId8"/>
    <p:sldId id="603" r:id="rId9"/>
    <p:sldId id="607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8" autoAdjust="0"/>
    <p:restoredTop sz="94660"/>
  </p:normalViewPr>
  <p:slideViewPr>
    <p:cSldViewPr snapToGrid="0" snapToObjects="1">
      <p:cViewPr>
        <p:scale>
          <a:sx n="67" d="100"/>
          <a:sy n="67" d="100"/>
        </p:scale>
        <p:origin x="61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3082-585B-7444-873E-7CE1BD868E7C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33611-1C41-AD40-900B-B1448A3267D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73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6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0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9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43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02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93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7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87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53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1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7D1D-5C6F-F445-ABDF-6497CEB04AC7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17A1-DEA6-BA4E-8F6E-8499BDC5FE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5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39C64-CE3D-4C56-B823-75F1C82BD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838" y="292923"/>
            <a:ext cx="7172324" cy="5650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2475" y="292922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b="1" dirty="0"/>
              <a:t>Livestock </a:t>
            </a:r>
            <a:r>
              <a:rPr lang="nl-NL" sz="6000" b="1" dirty="0" err="1"/>
              <a:t>Logistics</a:t>
            </a:r>
            <a:endParaRPr lang="nl-NL" sz="6000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838" y="6038850"/>
            <a:ext cx="7172323" cy="619125"/>
          </a:xfrm>
        </p:spPr>
        <p:txBody>
          <a:bodyPr>
            <a:normAutofit lnSpcReduction="10000"/>
          </a:bodyPr>
          <a:lstStyle/>
          <a:p>
            <a:r>
              <a:rPr lang="nl-NL" sz="3600" b="1" dirty="0">
                <a:solidFill>
                  <a:schemeClr val="tx1"/>
                </a:solidFill>
              </a:rPr>
              <a:t>Frits Blessing, 29 August 2018, FPLI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endParaRPr lang="nl-NL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Singapore </a:t>
            </a:r>
            <a:r>
              <a:rPr lang="nl-NL" dirty="0" err="1"/>
              <a:t>Flag</a:t>
            </a:r>
            <a:r>
              <a:rPr lang="nl-NL" dirty="0"/>
              <a:t>, Indonesian Crew</a:t>
            </a:r>
          </a:p>
        </p:txBody>
      </p:sp>
      <p:pic>
        <p:nvPicPr>
          <p:cNvPr id="4" name="Afbeelding 3" descr="Italian20Epress0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47" y="1269837"/>
            <a:ext cx="9193735" cy="55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My first </a:t>
            </a:r>
            <a:r>
              <a:rPr lang="nl-NL" dirty="0" err="1"/>
              <a:t>livestock</a:t>
            </a:r>
            <a:r>
              <a:rPr lang="nl-NL" dirty="0"/>
              <a:t> </a:t>
            </a:r>
            <a:r>
              <a:rPr lang="nl-NL" dirty="0" err="1"/>
              <a:t>vessel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Cilacap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0" b="2590"/>
          <a:stretch>
            <a:fillRect/>
          </a:stretch>
        </p:blipFill>
        <p:spPr/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A0E94-73F8-476E-A55A-C0A4DEB30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0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CF62-3FAF-4E8E-A154-DC902B80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6E244-46E4-42D0-969B-D2CE04A0B3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18457" y="856043"/>
            <a:ext cx="6597423" cy="5145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4A40E-1A55-4CF6-9DD1-15D4140CDB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9" y="130287"/>
            <a:ext cx="3874293" cy="5165724"/>
          </a:xfrm>
          <a:prstGeom prst="rect">
            <a:avLst/>
          </a:prstGeom>
        </p:spPr>
      </p:pic>
      <p:pic>
        <p:nvPicPr>
          <p:cNvPr id="12" name="Afbeelding 2">
            <a:extLst>
              <a:ext uri="{FF2B5EF4-FFF2-40B4-BE49-F238E27FC236}">
                <a16:creationId xmlns:a16="http://schemas.microsoft.com/office/drawing/2014/main" id="{DFF46FDA-F66D-45E3-9EBA-074C68551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79" y="4294085"/>
            <a:ext cx="4679820" cy="2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C9EF-079B-4766-8904-117F8643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across industries &amp;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F641B-8127-457C-8F61-E3049F05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Positions </a:t>
            </a:r>
          </a:p>
          <a:p>
            <a:pPr lvl="1"/>
            <a:r>
              <a:rPr lang="en-US" dirty="0" err="1"/>
              <a:t>Shipbased</a:t>
            </a:r>
            <a:endParaRPr lang="en-US" dirty="0"/>
          </a:p>
          <a:p>
            <a:pPr lvl="1"/>
            <a:r>
              <a:rPr lang="en-US" dirty="0"/>
              <a:t>IT, Software &amp; Data Services</a:t>
            </a:r>
          </a:p>
          <a:p>
            <a:pPr lvl="1"/>
            <a:r>
              <a:rPr lang="en-US" dirty="0"/>
              <a:t>Shipping Company</a:t>
            </a:r>
          </a:p>
          <a:p>
            <a:pPr lvl="1"/>
            <a:r>
              <a:rPr lang="en-US" dirty="0"/>
              <a:t>Sector Project Jakarta</a:t>
            </a:r>
          </a:p>
          <a:p>
            <a:pPr lvl="1"/>
            <a:r>
              <a:rPr lang="en-US" dirty="0"/>
              <a:t>Program Development &amp; Consultancy</a:t>
            </a:r>
          </a:p>
          <a:p>
            <a:pPr lvl="1"/>
            <a:r>
              <a:rPr lang="en-US" dirty="0"/>
              <a:t>Inland shipping</a:t>
            </a:r>
          </a:p>
          <a:p>
            <a:pPr lvl="1"/>
            <a:r>
              <a:rPr lang="en-US" dirty="0"/>
              <a:t>Part-time Professor Global Supply Chains &amp; ICT at Rotterdam University</a:t>
            </a:r>
          </a:p>
          <a:p>
            <a:pPr lvl="1"/>
            <a:r>
              <a:rPr lang="en-US" dirty="0"/>
              <a:t>Investor / start-ups</a:t>
            </a:r>
          </a:p>
        </p:txBody>
      </p:sp>
    </p:spTree>
    <p:extLst>
      <p:ext uri="{BB962C8B-B14F-4D97-AF65-F5344CB8AC3E}">
        <p14:creationId xmlns:p14="http://schemas.microsoft.com/office/powerpoint/2010/main" val="276064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Afbeelding 1" descr="RoyBorghoutsFotografie-110419-PressureCooker-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32448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Afbeelding 5" descr="PressureCooker-2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204913"/>
            <a:ext cx="514826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3E9A1-53E9-4E71-98EF-37D9DA8CD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249" y="4581525"/>
            <a:ext cx="4284987" cy="960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5CFDD-E758-409C-83E5-F1E074091A2D}"/>
              </a:ext>
            </a:extLst>
          </p:cNvPr>
          <p:cNvSpPr txBox="1"/>
          <p:nvPr/>
        </p:nvSpPr>
        <p:spPr>
          <a:xfrm>
            <a:off x="1616294" y="5670599"/>
            <a:ext cx="739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Chair on Global Supply Chains</a:t>
            </a:r>
          </a:p>
          <a:p>
            <a:r>
              <a:rPr lang="en-US" sz="2400" dirty="0"/>
              <a:t>Developed numerous 3-helix programs with government, port companies, logistics industry and health 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D7F9E-BCD9-497C-B8F0-AD9EAA996AA9}"/>
              </a:ext>
            </a:extLst>
          </p:cNvPr>
          <p:cNvSpPr txBox="1"/>
          <p:nvPr/>
        </p:nvSpPr>
        <p:spPr>
          <a:xfrm>
            <a:off x="5187820" y="350258"/>
            <a:ext cx="3450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Rotterdam University </a:t>
            </a:r>
            <a:r>
              <a:rPr lang="en-US" sz="2400" b="1" dirty="0" err="1"/>
              <a:t>oaS</a:t>
            </a:r>
            <a:endParaRPr lang="en-US" sz="2400" b="1" dirty="0"/>
          </a:p>
          <a:p>
            <a:r>
              <a:rPr lang="en-US" sz="2400" b="1" dirty="0"/>
              <a:t>RDM Campus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C6643-CD5A-4536-BBE5-B5FB1256FD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" y="3096380"/>
            <a:ext cx="1856792" cy="1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1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needed on 3 levels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488333" y="1834880"/>
            <a:ext cx="6018989" cy="3283085"/>
          </a:xfrm>
          <a:prstGeom prst="triangle">
            <a:avLst>
              <a:gd name="adj" fmla="val 49393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3230576" y="159111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Embassies / Ministries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" y="4763328"/>
            <a:ext cx="176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+ Industry Orgs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5620" y="465630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(Higher)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&amp;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8" name="TextBox 7"/>
          <p:cNvSpPr txBox="1"/>
          <p:nvPr/>
        </p:nvSpPr>
        <p:spPr>
          <a:xfrm rot="18737670">
            <a:off x="2400896" y="3061525"/>
            <a:ext cx="130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Economic Diplomacy</a:t>
            </a:r>
          </a:p>
        </p:txBody>
      </p:sp>
      <p:sp>
        <p:nvSpPr>
          <p:cNvPr id="9" name="TextBox 8"/>
          <p:cNvSpPr txBox="1"/>
          <p:nvPr/>
        </p:nvSpPr>
        <p:spPr>
          <a:xfrm rot="2903584">
            <a:off x="5311416" y="3209885"/>
            <a:ext cx="14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Knowledge Innovation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0016" y="4865191"/>
            <a:ext cx="464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Human Capital Agenda(s): Labor Market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Applied Research / Competitive Agenda(s)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2956185" y="3274769"/>
            <a:ext cx="1688021" cy="134002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Isosceles Triangle 2"/>
          <p:cNvSpPr/>
          <p:nvPr/>
        </p:nvSpPr>
        <p:spPr>
          <a:xfrm>
            <a:off x="3414075" y="4077528"/>
            <a:ext cx="79552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2822705" y="3856559"/>
            <a:ext cx="79552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413485" y="3274770"/>
            <a:ext cx="1688021" cy="134002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890705" y="3663670"/>
            <a:ext cx="79552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031740" y="3897875"/>
            <a:ext cx="784809" cy="6802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589231" y="3866759"/>
            <a:ext cx="79552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08284"/>
              </p:ext>
            </p:extLst>
          </p:nvPr>
        </p:nvGraphicFramePr>
        <p:xfrm>
          <a:off x="1449827" y="5506865"/>
          <a:ext cx="609600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Concept Level</a:t>
                      </a:r>
                    </a:p>
                    <a:p>
                      <a:pPr algn="ctr"/>
                      <a:r>
                        <a:rPr lang="en-US" sz="1400" baseline="0" dirty="0"/>
                        <a:t>Bi-National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Sector Level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Framework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Labs / Activities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4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2011 to Indonesia</a:t>
            </a:r>
            <a:br>
              <a:rPr lang="en-US" dirty="0"/>
            </a:br>
            <a:r>
              <a:rPr lang="en-US" dirty="0"/>
              <a:t>3 years Living Labs….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12" y="1484784"/>
            <a:ext cx="7818120" cy="4104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AA5CA2-1421-4257-9B3D-4364F0B660A9}"/>
              </a:ext>
            </a:extLst>
          </p:cNvPr>
          <p:cNvSpPr txBox="1"/>
          <p:nvPr/>
        </p:nvSpPr>
        <p:spPr>
          <a:xfrm>
            <a:off x="539671" y="5750609"/>
            <a:ext cx="739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Developed numerous 3-helix programs in an international setting in </a:t>
            </a:r>
            <a:r>
              <a:rPr lang="en-US" sz="2400" dirty="0" err="1"/>
              <a:t>agro</a:t>
            </a:r>
            <a:r>
              <a:rPr lang="en-US" sz="2400" dirty="0"/>
              <a:t>-logistics, water &amp; maritime</a:t>
            </a:r>
          </a:p>
        </p:txBody>
      </p:sp>
    </p:spTree>
    <p:extLst>
      <p:ext uri="{BB962C8B-B14F-4D97-AF65-F5344CB8AC3E}">
        <p14:creationId xmlns:p14="http://schemas.microsoft.com/office/powerpoint/2010/main" val="194898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4173B-2B66-415A-9B30-6773EDE57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729"/>
          <a:stretch/>
        </p:blipFill>
        <p:spPr>
          <a:xfrm>
            <a:off x="356721" y="4603921"/>
            <a:ext cx="8303645" cy="1107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A70A6-D0D6-4B47-93CD-4115FAC35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13" y="3887326"/>
            <a:ext cx="2390775" cy="2400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59898-F65B-4C03-AA52-E0860A195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2755"/>
          <a:stretch/>
        </p:blipFill>
        <p:spPr>
          <a:xfrm>
            <a:off x="3254964" y="2041097"/>
            <a:ext cx="3284375" cy="2470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23EBF-2DF8-468F-815A-44C838D24D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959"/>
          <a:stretch/>
        </p:blipFill>
        <p:spPr>
          <a:xfrm>
            <a:off x="5999583" y="1146528"/>
            <a:ext cx="2885021" cy="3046682"/>
          </a:xfrm>
          <a:prstGeom prst="rect">
            <a:avLst/>
          </a:prstGeom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92DAC4B1-6C7F-44CC-B423-DD22629B2CC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21" y="2010753"/>
            <a:ext cx="2885021" cy="2500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8840D-D67C-485C-AE15-93143F40D87A}"/>
              </a:ext>
            </a:extLst>
          </p:cNvPr>
          <p:cNvSpPr txBox="1"/>
          <p:nvPr/>
        </p:nvSpPr>
        <p:spPr>
          <a:xfrm>
            <a:off x="457200" y="407864"/>
            <a:ext cx="5529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– 4 Helix Collaboration: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from other sectors and from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experience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Think out-of-the-box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common understanding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D9105F-9A7C-4FE1-905C-B2B57A18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4" y="5662631"/>
            <a:ext cx="8229600" cy="1143000"/>
          </a:xfrm>
        </p:spPr>
        <p:txBody>
          <a:bodyPr/>
          <a:lstStyle/>
          <a:p>
            <a:r>
              <a:rPr lang="en-US" dirty="0" err="1"/>
              <a:t>Terimah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19944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173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Livestock Logistics</vt:lpstr>
      <vt:lpstr>Singapore Flag, Indonesian Crew</vt:lpstr>
      <vt:lpstr>My first livestock vessel to Cilacap</vt:lpstr>
      <vt:lpstr>PowerPoint Presentation</vt:lpstr>
      <vt:lpstr>Working across industries &amp; sectors</vt:lpstr>
      <vt:lpstr>PowerPoint Presentation</vt:lpstr>
      <vt:lpstr>Governance needed on 3 levels </vt:lpstr>
      <vt:lpstr>2011 to Indonesia 3 years Living Labs….</vt:lpstr>
      <vt:lpstr>Terimah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 to change to stay the same</dc:title>
  <dc:creator>Frits Blessing</dc:creator>
  <cp:lastModifiedBy>Frits Blessing</cp:lastModifiedBy>
  <cp:revision>52</cp:revision>
  <dcterms:created xsi:type="dcterms:W3CDTF">2013-02-07T04:50:19Z</dcterms:created>
  <dcterms:modified xsi:type="dcterms:W3CDTF">2018-08-29T05:36:39Z</dcterms:modified>
</cp:coreProperties>
</file>