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ags/tag15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tags/tag35.xml" ContentType="application/vnd.openxmlformats-officedocument.presentationml.tags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tags/tag36.xml" ContentType="application/vnd.openxmlformats-officedocument.presentationml.tags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tags/tag37.xml" ContentType="application/vnd.openxmlformats-officedocument.presentationml.tags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4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28" r:id="rId2"/>
    <p:sldMasterId id="2147483749" r:id="rId3"/>
    <p:sldMasterId id="2147483785" r:id="rId4"/>
    <p:sldMasterId id="2147483825" r:id="rId5"/>
    <p:sldMasterId id="2147483837" r:id="rId6"/>
    <p:sldMasterId id="2147483916" r:id="rId7"/>
    <p:sldMasterId id="2147483955" r:id="rId8"/>
    <p:sldMasterId id="2147483960" r:id="rId9"/>
    <p:sldMasterId id="2147483965" r:id="rId10"/>
    <p:sldMasterId id="2147483973" r:id="rId11"/>
    <p:sldMasterId id="2147483997" r:id="rId12"/>
    <p:sldMasterId id="2147484016" r:id="rId13"/>
    <p:sldMasterId id="2147484022" r:id="rId14"/>
  </p:sldMasterIdLst>
  <p:notesMasterIdLst>
    <p:notesMasterId r:id="rId29"/>
  </p:notesMasterIdLst>
  <p:sldIdLst>
    <p:sldId id="328" r:id="rId15"/>
    <p:sldId id="386" r:id="rId16"/>
    <p:sldId id="397" r:id="rId17"/>
    <p:sldId id="392" r:id="rId18"/>
    <p:sldId id="398" r:id="rId19"/>
    <p:sldId id="399" r:id="rId20"/>
    <p:sldId id="395" r:id="rId21"/>
    <p:sldId id="403" r:id="rId22"/>
    <p:sldId id="382" r:id="rId23"/>
    <p:sldId id="408" r:id="rId24"/>
    <p:sldId id="409" r:id="rId25"/>
    <p:sldId id="401" r:id="rId26"/>
    <p:sldId id="346" r:id="rId27"/>
    <p:sldId id="410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931D"/>
    <a:srgbClr val="0033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65" autoAdjust="0"/>
    <p:restoredTop sz="91697" autoAdjust="0"/>
  </p:normalViewPr>
  <p:slideViewPr>
    <p:cSldViewPr>
      <p:cViewPr>
        <p:scale>
          <a:sx n="66" d="100"/>
          <a:sy n="66" d="100"/>
        </p:scale>
        <p:origin x="-127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9B9CA-7B02-41C1-B4DB-78EA0DDA9960}" type="doc">
      <dgm:prSet loTypeId="urn:microsoft.com/office/officeart/2005/8/layout/cycle8" loCatId="cycle" qsTypeId="urn:microsoft.com/office/officeart/2005/8/quickstyle/simple1" qsCatId="simple" csTypeId="urn:microsoft.com/office/officeart/2005/8/colors/accent2_2" csCatId="accent2" phldr="1"/>
      <dgm:spPr/>
    </dgm:pt>
    <dgm:pt modelId="{6EA537D7-49AC-4835-BC02-811ADA585541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2000" b="1" dirty="0" err="1" smtClean="0"/>
            <a:t>Milkcan</a:t>
          </a:r>
          <a:endParaRPr lang="en-US" sz="2000" b="1" dirty="0"/>
        </a:p>
      </dgm:t>
    </dgm:pt>
    <dgm:pt modelId="{1606E1B5-4BB2-4DC1-9707-620EF5CB07D2}" type="parTrans" cxnId="{18F8366A-BB64-428B-8E4E-41C3DD8B059A}">
      <dgm:prSet/>
      <dgm:spPr/>
      <dgm:t>
        <a:bodyPr/>
        <a:lstStyle/>
        <a:p>
          <a:endParaRPr lang="en-US"/>
        </a:p>
      </dgm:t>
    </dgm:pt>
    <dgm:pt modelId="{B9ACAB72-DC86-4695-BFE5-AEB467BB85AD}" type="sibTrans" cxnId="{18F8366A-BB64-428B-8E4E-41C3DD8B059A}">
      <dgm:prSet/>
      <dgm:spPr/>
      <dgm:t>
        <a:bodyPr/>
        <a:lstStyle/>
        <a:p>
          <a:endParaRPr lang="en-US"/>
        </a:p>
      </dgm:t>
    </dgm:pt>
    <dgm:pt modelId="{23283878-92CD-4A18-A172-609191D7DE5B}">
      <dgm:prSet phldrT="[Text]" custT="1"/>
      <dgm:spPr/>
      <dgm:t>
        <a:bodyPr/>
        <a:lstStyle/>
        <a:p>
          <a:r>
            <a:rPr lang="en-US" sz="2000" b="0" dirty="0" smtClean="0"/>
            <a:t>Cleaning Udder </a:t>
          </a:r>
          <a:endParaRPr lang="en-US" sz="2000" b="0" dirty="0"/>
        </a:p>
      </dgm:t>
    </dgm:pt>
    <dgm:pt modelId="{BFA3BF83-AD8E-4E1A-81A7-82F10E6A26ED}" type="parTrans" cxnId="{0F32049F-3E18-4975-B580-F17CD4AFBF4C}">
      <dgm:prSet/>
      <dgm:spPr/>
      <dgm:t>
        <a:bodyPr/>
        <a:lstStyle/>
        <a:p>
          <a:endParaRPr lang="en-US"/>
        </a:p>
      </dgm:t>
    </dgm:pt>
    <dgm:pt modelId="{1410CB27-7A71-4D18-B534-5DC5BF1B2575}" type="sibTrans" cxnId="{0F32049F-3E18-4975-B580-F17CD4AFBF4C}">
      <dgm:prSet/>
      <dgm:spPr/>
      <dgm:t>
        <a:bodyPr/>
        <a:lstStyle/>
        <a:p>
          <a:endParaRPr lang="en-US"/>
        </a:p>
      </dgm:t>
    </dgm:pt>
    <dgm:pt modelId="{F1FC742A-CA3B-4EBE-9C21-64EA920A504C}">
      <dgm:prSet phldrT="[Text]" custT="1"/>
      <dgm:spPr>
        <a:solidFill>
          <a:srgbClr val="CC3399"/>
        </a:solidFill>
      </dgm:spPr>
      <dgm:t>
        <a:bodyPr/>
        <a:lstStyle/>
        <a:p>
          <a:r>
            <a:rPr lang="en-US" sz="1800" b="1" dirty="0" smtClean="0"/>
            <a:t>First Milking</a:t>
          </a:r>
          <a:endParaRPr lang="en-US" sz="1800" b="1" dirty="0"/>
        </a:p>
      </dgm:t>
    </dgm:pt>
    <dgm:pt modelId="{0A3F6BC3-F170-4BCE-9757-2B3534A72FB1}" type="parTrans" cxnId="{8603BD50-2C46-4D4B-8B37-CC77FBD44CC9}">
      <dgm:prSet/>
      <dgm:spPr/>
      <dgm:t>
        <a:bodyPr/>
        <a:lstStyle/>
        <a:p>
          <a:endParaRPr lang="en-US"/>
        </a:p>
      </dgm:t>
    </dgm:pt>
    <dgm:pt modelId="{AC0456A3-84AD-4A12-AE97-EA6A272A8810}" type="sibTrans" cxnId="{8603BD50-2C46-4D4B-8B37-CC77FBD44CC9}">
      <dgm:prSet/>
      <dgm:spPr/>
      <dgm:t>
        <a:bodyPr/>
        <a:lstStyle/>
        <a:p>
          <a:endParaRPr lang="en-US"/>
        </a:p>
      </dgm:t>
    </dgm:pt>
    <dgm:pt modelId="{E2980667-3854-4716-9394-9781E8766F4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b="1" dirty="0" smtClean="0"/>
            <a:t>Filtering</a:t>
          </a:r>
          <a:endParaRPr lang="en-US" sz="1800" b="1" dirty="0"/>
        </a:p>
      </dgm:t>
    </dgm:pt>
    <dgm:pt modelId="{5438A156-6ECC-43F5-A2C0-5766358EA461}" type="parTrans" cxnId="{CAEF4CDD-C4CA-4F43-98C2-F2C5C3FAC22A}">
      <dgm:prSet/>
      <dgm:spPr/>
      <dgm:t>
        <a:bodyPr/>
        <a:lstStyle/>
        <a:p>
          <a:endParaRPr lang="en-US"/>
        </a:p>
      </dgm:t>
    </dgm:pt>
    <dgm:pt modelId="{30A6D380-AE8B-42B2-867C-61C0775B55E4}" type="sibTrans" cxnId="{CAEF4CDD-C4CA-4F43-98C2-F2C5C3FAC22A}">
      <dgm:prSet/>
      <dgm:spPr/>
      <dgm:t>
        <a:bodyPr/>
        <a:lstStyle/>
        <a:p>
          <a:endParaRPr lang="en-US"/>
        </a:p>
      </dgm:t>
    </dgm:pt>
    <dgm:pt modelId="{8309FB3E-8064-4D65-A256-A60E273B707D}" type="pres">
      <dgm:prSet presAssocID="{6F99B9CA-7B02-41C1-B4DB-78EA0DDA9960}" presName="compositeShape" presStyleCnt="0">
        <dgm:presLayoutVars>
          <dgm:chMax val="7"/>
          <dgm:dir/>
          <dgm:resizeHandles val="exact"/>
        </dgm:presLayoutVars>
      </dgm:prSet>
      <dgm:spPr/>
    </dgm:pt>
    <dgm:pt modelId="{D335D06F-CDC9-4E8B-A67C-DE37BC65D0BB}" type="pres">
      <dgm:prSet presAssocID="{6F99B9CA-7B02-41C1-B4DB-78EA0DDA9960}" presName="wedge1" presStyleLbl="node1" presStyleIdx="0" presStyleCnt="4"/>
      <dgm:spPr/>
      <dgm:t>
        <a:bodyPr/>
        <a:lstStyle/>
        <a:p>
          <a:endParaRPr lang="en-US"/>
        </a:p>
      </dgm:t>
    </dgm:pt>
    <dgm:pt modelId="{EB69AC8E-3FAE-46B9-BE37-782C0EA8EC4F}" type="pres">
      <dgm:prSet presAssocID="{6F99B9CA-7B02-41C1-B4DB-78EA0DDA9960}" presName="dummy1a" presStyleCnt="0"/>
      <dgm:spPr/>
    </dgm:pt>
    <dgm:pt modelId="{84EAB1D1-AC8B-4DF7-BB13-CDE5B145404F}" type="pres">
      <dgm:prSet presAssocID="{6F99B9CA-7B02-41C1-B4DB-78EA0DDA9960}" presName="dummy1b" presStyleCnt="0"/>
      <dgm:spPr/>
    </dgm:pt>
    <dgm:pt modelId="{A9CA206E-2242-47C5-B356-5DA96E9F9022}" type="pres">
      <dgm:prSet presAssocID="{6F99B9CA-7B02-41C1-B4DB-78EA0DDA996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F1CD8-AF04-4344-AD14-044778C0480F}" type="pres">
      <dgm:prSet presAssocID="{6F99B9CA-7B02-41C1-B4DB-78EA0DDA9960}" presName="wedge2" presStyleLbl="node1" presStyleIdx="1" presStyleCnt="4"/>
      <dgm:spPr/>
      <dgm:t>
        <a:bodyPr/>
        <a:lstStyle/>
        <a:p>
          <a:endParaRPr lang="en-US"/>
        </a:p>
      </dgm:t>
    </dgm:pt>
    <dgm:pt modelId="{B2243F09-DB23-408E-BBF7-F8C9A8279CB8}" type="pres">
      <dgm:prSet presAssocID="{6F99B9CA-7B02-41C1-B4DB-78EA0DDA9960}" presName="dummy2a" presStyleCnt="0"/>
      <dgm:spPr/>
    </dgm:pt>
    <dgm:pt modelId="{A7CB3719-3589-4464-8F11-6C532C9B31F2}" type="pres">
      <dgm:prSet presAssocID="{6F99B9CA-7B02-41C1-B4DB-78EA0DDA9960}" presName="dummy2b" presStyleCnt="0"/>
      <dgm:spPr/>
    </dgm:pt>
    <dgm:pt modelId="{72F123CE-1DFD-4801-9373-39A733481E82}" type="pres">
      <dgm:prSet presAssocID="{6F99B9CA-7B02-41C1-B4DB-78EA0DDA996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72D9D-05D5-412C-A96D-CBCD91A5AEB4}" type="pres">
      <dgm:prSet presAssocID="{6F99B9CA-7B02-41C1-B4DB-78EA0DDA9960}" presName="wedge3" presStyleLbl="node1" presStyleIdx="2" presStyleCnt="4"/>
      <dgm:spPr/>
      <dgm:t>
        <a:bodyPr/>
        <a:lstStyle/>
        <a:p>
          <a:endParaRPr lang="en-US"/>
        </a:p>
      </dgm:t>
    </dgm:pt>
    <dgm:pt modelId="{5103FD15-E1F5-4DD9-9A06-F24A1C1818A9}" type="pres">
      <dgm:prSet presAssocID="{6F99B9CA-7B02-41C1-B4DB-78EA0DDA9960}" presName="dummy3a" presStyleCnt="0"/>
      <dgm:spPr/>
    </dgm:pt>
    <dgm:pt modelId="{D376EBE2-847A-4476-AB1A-893134744C19}" type="pres">
      <dgm:prSet presAssocID="{6F99B9CA-7B02-41C1-B4DB-78EA0DDA9960}" presName="dummy3b" presStyleCnt="0"/>
      <dgm:spPr/>
    </dgm:pt>
    <dgm:pt modelId="{3A5F95BB-C0C2-4BA3-8DC2-D7F0BB92C77C}" type="pres">
      <dgm:prSet presAssocID="{6F99B9CA-7B02-41C1-B4DB-78EA0DDA996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69124-7208-4461-A63C-7E873BA1D083}" type="pres">
      <dgm:prSet presAssocID="{6F99B9CA-7B02-41C1-B4DB-78EA0DDA9960}" presName="wedge4" presStyleLbl="node1" presStyleIdx="3" presStyleCnt="4"/>
      <dgm:spPr/>
      <dgm:t>
        <a:bodyPr/>
        <a:lstStyle/>
        <a:p>
          <a:endParaRPr lang="en-US"/>
        </a:p>
      </dgm:t>
    </dgm:pt>
    <dgm:pt modelId="{672FFE78-5405-43A6-A790-BBE587A6D161}" type="pres">
      <dgm:prSet presAssocID="{6F99B9CA-7B02-41C1-B4DB-78EA0DDA9960}" presName="dummy4a" presStyleCnt="0"/>
      <dgm:spPr/>
    </dgm:pt>
    <dgm:pt modelId="{A6B31A8C-56CA-4093-B510-F0B2FCC49DB5}" type="pres">
      <dgm:prSet presAssocID="{6F99B9CA-7B02-41C1-B4DB-78EA0DDA9960}" presName="dummy4b" presStyleCnt="0"/>
      <dgm:spPr/>
    </dgm:pt>
    <dgm:pt modelId="{AF3D3362-00E5-4718-A001-B145CD6B9392}" type="pres">
      <dgm:prSet presAssocID="{6F99B9CA-7B02-41C1-B4DB-78EA0DDA996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68617-0E3D-4040-BFE2-8EF15863DC6F}" type="pres">
      <dgm:prSet presAssocID="{B9ACAB72-DC86-4695-BFE5-AEB467BB85AD}" presName="arrowWedge1" presStyleLbl="fgSibTrans2D1" presStyleIdx="0" presStyleCnt="4" custLinFactNeighborX="-648"/>
      <dgm:spPr/>
    </dgm:pt>
    <dgm:pt modelId="{302A3635-5370-4DB9-8571-CCC3AB905839}" type="pres">
      <dgm:prSet presAssocID="{1410CB27-7A71-4D18-B534-5DC5BF1B2575}" presName="arrowWedge2" presStyleLbl="fgSibTrans2D1" presStyleIdx="1" presStyleCnt="4"/>
      <dgm:spPr/>
    </dgm:pt>
    <dgm:pt modelId="{C4C0E83F-1EE8-4696-985B-EEAA9EC4B057}" type="pres">
      <dgm:prSet presAssocID="{AC0456A3-84AD-4A12-AE97-EA6A272A8810}" presName="arrowWedge3" presStyleLbl="fgSibTrans2D1" presStyleIdx="2" presStyleCnt="4"/>
      <dgm:spPr/>
    </dgm:pt>
    <dgm:pt modelId="{1FAB1A72-4DFD-493D-9906-6CA9B78A7C36}" type="pres">
      <dgm:prSet presAssocID="{30A6D380-AE8B-42B2-867C-61C0775B55E4}" presName="arrowWedge4" presStyleLbl="fgSibTrans2D1" presStyleIdx="3" presStyleCnt="4"/>
      <dgm:spPr/>
    </dgm:pt>
  </dgm:ptLst>
  <dgm:cxnLst>
    <dgm:cxn modelId="{3CBC5AA9-560A-4358-A302-464034402BE3}" type="presOf" srcId="{23283878-92CD-4A18-A172-609191D7DE5B}" destId="{72F123CE-1DFD-4801-9373-39A733481E82}" srcOrd="1" destOrd="0" presId="urn:microsoft.com/office/officeart/2005/8/layout/cycle8"/>
    <dgm:cxn modelId="{CAEF4CDD-C4CA-4F43-98C2-F2C5C3FAC22A}" srcId="{6F99B9CA-7B02-41C1-B4DB-78EA0DDA9960}" destId="{E2980667-3854-4716-9394-9781E8766F4C}" srcOrd="3" destOrd="0" parTransId="{5438A156-6ECC-43F5-A2C0-5766358EA461}" sibTransId="{30A6D380-AE8B-42B2-867C-61C0775B55E4}"/>
    <dgm:cxn modelId="{5A7A8D36-D94F-4315-BEEB-AEA641167CBA}" type="presOf" srcId="{23283878-92CD-4A18-A172-609191D7DE5B}" destId="{509F1CD8-AF04-4344-AD14-044778C0480F}" srcOrd="0" destOrd="0" presId="urn:microsoft.com/office/officeart/2005/8/layout/cycle8"/>
    <dgm:cxn modelId="{0F32049F-3E18-4975-B580-F17CD4AFBF4C}" srcId="{6F99B9CA-7B02-41C1-B4DB-78EA0DDA9960}" destId="{23283878-92CD-4A18-A172-609191D7DE5B}" srcOrd="1" destOrd="0" parTransId="{BFA3BF83-AD8E-4E1A-81A7-82F10E6A26ED}" sibTransId="{1410CB27-7A71-4D18-B534-5DC5BF1B2575}"/>
    <dgm:cxn modelId="{8603BD50-2C46-4D4B-8B37-CC77FBD44CC9}" srcId="{6F99B9CA-7B02-41C1-B4DB-78EA0DDA9960}" destId="{F1FC742A-CA3B-4EBE-9C21-64EA920A504C}" srcOrd="2" destOrd="0" parTransId="{0A3F6BC3-F170-4BCE-9757-2B3534A72FB1}" sibTransId="{AC0456A3-84AD-4A12-AE97-EA6A272A8810}"/>
    <dgm:cxn modelId="{18F8366A-BB64-428B-8E4E-41C3DD8B059A}" srcId="{6F99B9CA-7B02-41C1-B4DB-78EA0DDA9960}" destId="{6EA537D7-49AC-4835-BC02-811ADA585541}" srcOrd="0" destOrd="0" parTransId="{1606E1B5-4BB2-4DC1-9707-620EF5CB07D2}" sibTransId="{B9ACAB72-DC86-4695-BFE5-AEB467BB85AD}"/>
    <dgm:cxn modelId="{6D4E551D-8E06-4458-A9E0-16375DD43D5A}" type="presOf" srcId="{6EA537D7-49AC-4835-BC02-811ADA585541}" destId="{A9CA206E-2242-47C5-B356-5DA96E9F9022}" srcOrd="1" destOrd="0" presId="urn:microsoft.com/office/officeart/2005/8/layout/cycle8"/>
    <dgm:cxn modelId="{B4B0417A-7613-4AF1-8D9E-84FD0651F429}" type="presOf" srcId="{F1FC742A-CA3B-4EBE-9C21-64EA920A504C}" destId="{3A5F95BB-C0C2-4BA3-8DC2-D7F0BB92C77C}" srcOrd="1" destOrd="0" presId="urn:microsoft.com/office/officeart/2005/8/layout/cycle8"/>
    <dgm:cxn modelId="{DFF7F8CF-9624-4CB4-AA95-0D4E878F005A}" type="presOf" srcId="{E2980667-3854-4716-9394-9781E8766F4C}" destId="{8DC69124-7208-4461-A63C-7E873BA1D083}" srcOrd="0" destOrd="0" presId="urn:microsoft.com/office/officeart/2005/8/layout/cycle8"/>
    <dgm:cxn modelId="{B3B57E05-4E72-436C-9F28-23E7E2A3F98F}" type="presOf" srcId="{F1FC742A-CA3B-4EBE-9C21-64EA920A504C}" destId="{D7672D9D-05D5-412C-A96D-CBCD91A5AEB4}" srcOrd="0" destOrd="0" presId="urn:microsoft.com/office/officeart/2005/8/layout/cycle8"/>
    <dgm:cxn modelId="{B4376B09-E56C-4D91-A914-DCD7BF648245}" type="presOf" srcId="{E2980667-3854-4716-9394-9781E8766F4C}" destId="{AF3D3362-00E5-4718-A001-B145CD6B9392}" srcOrd="1" destOrd="0" presId="urn:microsoft.com/office/officeart/2005/8/layout/cycle8"/>
    <dgm:cxn modelId="{C1C24C90-EAD2-402F-B6C1-452CC40C1F8C}" type="presOf" srcId="{6EA537D7-49AC-4835-BC02-811ADA585541}" destId="{D335D06F-CDC9-4E8B-A67C-DE37BC65D0BB}" srcOrd="0" destOrd="0" presId="urn:microsoft.com/office/officeart/2005/8/layout/cycle8"/>
    <dgm:cxn modelId="{BF51AF5A-C43E-484A-8498-3C09075E54A5}" type="presOf" srcId="{6F99B9CA-7B02-41C1-B4DB-78EA0DDA9960}" destId="{8309FB3E-8064-4D65-A256-A60E273B707D}" srcOrd="0" destOrd="0" presId="urn:microsoft.com/office/officeart/2005/8/layout/cycle8"/>
    <dgm:cxn modelId="{111A1E94-E15A-4CE5-84BA-11CF8AB36F48}" type="presParOf" srcId="{8309FB3E-8064-4D65-A256-A60E273B707D}" destId="{D335D06F-CDC9-4E8B-A67C-DE37BC65D0BB}" srcOrd="0" destOrd="0" presId="urn:microsoft.com/office/officeart/2005/8/layout/cycle8"/>
    <dgm:cxn modelId="{1830FA81-E3B0-46D7-A26A-0B49CB8180FE}" type="presParOf" srcId="{8309FB3E-8064-4D65-A256-A60E273B707D}" destId="{EB69AC8E-3FAE-46B9-BE37-782C0EA8EC4F}" srcOrd="1" destOrd="0" presId="urn:microsoft.com/office/officeart/2005/8/layout/cycle8"/>
    <dgm:cxn modelId="{FCB3FB94-BF38-4E2A-A3BA-A78D6E40C5F1}" type="presParOf" srcId="{8309FB3E-8064-4D65-A256-A60E273B707D}" destId="{84EAB1D1-AC8B-4DF7-BB13-CDE5B145404F}" srcOrd="2" destOrd="0" presId="urn:microsoft.com/office/officeart/2005/8/layout/cycle8"/>
    <dgm:cxn modelId="{F2CB3915-96F1-4BCE-8C39-B132A063308A}" type="presParOf" srcId="{8309FB3E-8064-4D65-A256-A60E273B707D}" destId="{A9CA206E-2242-47C5-B356-5DA96E9F9022}" srcOrd="3" destOrd="0" presId="urn:microsoft.com/office/officeart/2005/8/layout/cycle8"/>
    <dgm:cxn modelId="{0A18D6E5-34A6-45A0-BE22-29817E42B73D}" type="presParOf" srcId="{8309FB3E-8064-4D65-A256-A60E273B707D}" destId="{509F1CD8-AF04-4344-AD14-044778C0480F}" srcOrd="4" destOrd="0" presId="urn:microsoft.com/office/officeart/2005/8/layout/cycle8"/>
    <dgm:cxn modelId="{1C6B6D0F-1499-4345-91E9-69B80800FCD6}" type="presParOf" srcId="{8309FB3E-8064-4D65-A256-A60E273B707D}" destId="{B2243F09-DB23-408E-BBF7-F8C9A8279CB8}" srcOrd="5" destOrd="0" presId="urn:microsoft.com/office/officeart/2005/8/layout/cycle8"/>
    <dgm:cxn modelId="{88EB6AF3-17B0-47E6-A19B-B93B7B4BE092}" type="presParOf" srcId="{8309FB3E-8064-4D65-A256-A60E273B707D}" destId="{A7CB3719-3589-4464-8F11-6C532C9B31F2}" srcOrd="6" destOrd="0" presId="urn:microsoft.com/office/officeart/2005/8/layout/cycle8"/>
    <dgm:cxn modelId="{9AEE3393-FCD6-4276-B07B-5CA7EB6A0611}" type="presParOf" srcId="{8309FB3E-8064-4D65-A256-A60E273B707D}" destId="{72F123CE-1DFD-4801-9373-39A733481E82}" srcOrd="7" destOrd="0" presId="urn:microsoft.com/office/officeart/2005/8/layout/cycle8"/>
    <dgm:cxn modelId="{177231DD-DF7D-480B-A24A-EFDB61AC6D60}" type="presParOf" srcId="{8309FB3E-8064-4D65-A256-A60E273B707D}" destId="{D7672D9D-05D5-412C-A96D-CBCD91A5AEB4}" srcOrd="8" destOrd="0" presId="urn:microsoft.com/office/officeart/2005/8/layout/cycle8"/>
    <dgm:cxn modelId="{F4CB2B3D-7965-4746-AD5A-0A6A93259A50}" type="presParOf" srcId="{8309FB3E-8064-4D65-A256-A60E273B707D}" destId="{5103FD15-E1F5-4DD9-9A06-F24A1C1818A9}" srcOrd="9" destOrd="0" presId="urn:microsoft.com/office/officeart/2005/8/layout/cycle8"/>
    <dgm:cxn modelId="{0810FE3D-F9EB-4563-8230-5844B721E9AE}" type="presParOf" srcId="{8309FB3E-8064-4D65-A256-A60E273B707D}" destId="{D376EBE2-847A-4476-AB1A-893134744C19}" srcOrd="10" destOrd="0" presId="urn:microsoft.com/office/officeart/2005/8/layout/cycle8"/>
    <dgm:cxn modelId="{C469B22C-ADD6-4351-B92F-C3B793DF76A8}" type="presParOf" srcId="{8309FB3E-8064-4D65-A256-A60E273B707D}" destId="{3A5F95BB-C0C2-4BA3-8DC2-D7F0BB92C77C}" srcOrd="11" destOrd="0" presId="urn:microsoft.com/office/officeart/2005/8/layout/cycle8"/>
    <dgm:cxn modelId="{5F42584E-39EA-4695-BF20-269704B74353}" type="presParOf" srcId="{8309FB3E-8064-4D65-A256-A60E273B707D}" destId="{8DC69124-7208-4461-A63C-7E873BA1D083}" srcOrd="12" destOrd="0" presId="urn:microsoft.com/office/officeart/2005/8/layout/cycle8"/>
    <dgm:cxn modelId="{4C8011F4-836C-4C1A-8B34-BCA120906A5D}" type="presParOf" srcId="{8309FB3E-8064-4D65-A256-A60E273B707D}" destId="{672FFE78-5405-43A6-A790-BBE587A6D161}" srcOrd="13" destOrd="0" presId="urn:microsoft.com/office/officeart/2005/8/layout/cycle8"/>
    <dgm:cxn modelId="{2D097C9A-22EF-42DB-9066-9F164AFBE66C}" type="presParOf" srcId="{8309FB3E-8064-4D65-A256-A60E273B707D}" destId="{A6B31A8C-56CA-4093-B510-F0B2FCC49DB5}" srcOrd="14" destOrd="0" presId="urn:microsoft.com/office/officeart/2005/8/layout/cycle8"/>
    <dgm:cxn modelId="{AA12D8FB-68EF-41B5-9723-53145E7EDCBE}" type="presParOf" srcId="{8309FB3E-8064-4D65-A256-A60E273B707D}" destId="{AF3D3362-00E5-4718-A001-B145CD6B9392}" srcOrd="15" destOrd="0" presId="urn:microsoft.com/office/officeart/2005/8/layout/cycle8"/>
    <dgm:cxn modelId="{0BD7BC4F-9DFF-4799-B95A-EFA30394144D}" type="presParOf" srcId="{8309FB3E-8064-4D65-A256-A60E273B707D}" destId="{E8368617-0E3D-4040-BFE2-8EF15863DC6F}" srcOrd="16" destOrd="0" presId="urn:microsoft.com/office/officeart/2005/8/layout/cycle8"/>
    <dgm:cxn modelId="{1D92B8F5-596F-49F1-BD24-870B4A7C37C6}" type="presParOf" srcId="{8309FB3E-8064-4D65-A256-A60E273B707D}" destId="{302A3635-5370-4DB9-8571-CCC3AB905839}" srcOrd="17" destOrd="0" presId="urn:microsoft.com/office/officeart/2005/8/layout/cycle8"/>
    <dgm:cxn modelId="{FD9596DD-2A5E-4F34-86B9-9A3AAAB84538}" type="presParOf" srcId="{8309FB3E-8064-4D65-A256-A60E273B707D}" destId="{C4C0E83F-1EE8-4696-985B-EEAA9EC4B057}" srcOrd="18" destOrd="0" presId="urn:microsoft.com/office/officeart/2005/8/layout/cycle8"/>
    <dgm:cxn modelId="{4F368AFC-2A46-4D64-BB49-5CBC6E2DF600}" type="presParOf" srcId="{8309FB3E-8064-4D65-A256-A60E273B707D}" destId="{1FAB1A72-4DFD-493D-9906-6CA9B78A7C36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5D06F-CDC9-4E8B-A67C-DE37BC65D0BB}">
      <dsp:nvSpPr>
        <dsp:cNvPr id="0" name=""/>
        <dsp:cNvSpPr/>
      </dsp:nvSpPr>
      <dsp:spPr>
        <a:xfrm>
          <a:off x="1356451" y="244021"/>
          <a:ext cx="3339885" cy="3339885"/>
        </a:xfrm>
        <a:prstGeom prst="pie">
          <a:avLst>
            <a:gd name="adj1" fmla="val 16200000"/>
            <a:gd name="adj2" fmla="val 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Milkcan</a:t>
          </a:r>
          <a:endParaRPr lang="en-US" sz="2000" b="1" kern="1200" dirty="0"/>
        </a:p>
      </dsp:txBody>
      <dsp:txXfrm>
        <a:off x="3129374" y="936252"/>
        <a:ext cx="1232576" cy="914492"/>
      </dsp:txXfrm>
    </dsp:sp>
    <dsp:sp modelId="{509F1CD8-AF04-4344-AD14-044778C0480F}">
      <dsp:nvSpPr>
        <dsp:cNvPr id="0" name=""/>
        <dsp:cNvSpPr/>
      </dsp:nvSpPr>
      <dsp:spPr>
        <a:xfrm>
          <a:off x="1356451" y="356146"/>
          <a:ext cx="3339885" cy="3339885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Cleaning Udder </a:t>
          </a:r>
          <a:endParaRPr lang="en-US" sz="2000" b="0" kern="1200" dirty="0"/>
        </a:p>
      </dsp:txBody>
      <dsp:txXfrm>
        <a:off x="3129374" y="2089308"/>
        <a:ext cx="1232576" cy="914492"/>
      </dsp:txXfrm>
    </dsp:sp>
    <dsp:sp modelId="{D7672D9D-05D5-412C-A96D-CBCD91A5AEB4}">
      <dsp:nvSpPr>
        <dsp:cNvPr id="0" name=""/>
        <dsp:cNvSpPr/>
      </dsp:nvSpPr>
      <dsp:spPr>
        <a:xfrm>
          <a:off x="1244326" y="356146"/>
          <a:ext cx="3339885" cy="3339885"/>
        </a:xfrm>
        <a:prstGeom prst="pie">
          <a:avLst>
            <a:gd name="adj1" fmla="val 5400000"/>
            <a:gd name="adj2" fmla="val 10800000"/>
          </a:avLst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First Milking</a:t>
          </a:r>
          <a:endParaRPr lang="en-US" sz="1800" b="1" kern="1200" dirty="0"/>
        </a:p>
      </dsp:txBody>
      <dsp:txXfrm>
        <a:off x="1578713" y="2089308"/>
        <a:ext cx="1232576" cy="914492"/>
      </dsp:txXfrm>
    </dsp:sp>
    <dsp:sp modelId="{8DC69124-7208-4461-A63C-7E873BA1D083}">
      <dsp:nvSpPr>
        <dsp:cNvPr id="0" name=""/>
        <dsp:cNvSpPr/>
      </dsp:nvSpPr>
      <dsp:spPr>
        <a:xfrm>
          <a:off x="1244326" y="244021"/>
          <a:ext cx="3339885" cy="3339885"/>
        </a:xfrm>
        <a:prstGeom prst="pie">
          <a:avLst>
            <a:gd name="adj1" fmla="val 10800000"/>
            <a:gd name="adj2" fmla="val 162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Filtering</a:t>
          </a:r>
          <a:endParaRPr lang="en-US" sz="1800" b="1" kern="1200" dirty="0"/>
        </a:p>
      </dsp:txBody>
      <dsp:txXfrm>
        <a:off x="1578713" y="936252"/>
        <a:ext cx="1232576" cy="914492"/>
      </dsp:txXfrm>
    </dsp:sp>
    <dsp:sp modelId="{E8368617-0E3D-4040-BFE2-8EF15863DC6F}">
      <dsp:nvSpPr>
        <dsp:cNvPr id="0" name=""/>
        <dsp:cNvSpPr/>
      </dsp:nvSpPr>
      <dsp:spPr>
        <a:xfrm>
          <a:off x="1125374" y="37267"/>
          <a:ext cx="3753394" cy="375339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A3635-5370-4DB9-8571-CCC3AB905839}">
      <dsp:nvSpPr>
        <dsp:cNvPr id="0" name=""/>
        <dsp:cNvSpPr/>
      </dsp:nvSpPr>
      <dsp:spPr>
        <a:xfrm>
          <a:off x="1149696" y="149391"/>
          <a:ext cx="3753394" cy="375339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0E83F-1EE8-4696-985B-EEAA9EC4B057}">
      <dsp:nvSpPr>
        <dsp:cNvPr id="0" name=""/>
        <dsp:cNvSpPr/>
      </dsp:nvSpPr>
      <dsp:spPr>
        <a:xfrm>
          <a:off x="1037572" y="149391"/>
          <a:ext cx="3753394" cy="375339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B1A72-4DFD-493D-9906-6CA9B78A7C36}">
      <dsp:nvSpPr>
        <dsp:cNvPr id="0" name=""/>
        <dsp:cNvSpPr/>
      </dsp:nvSpPr>
      <dsp:spPr>
        <a:xfrm>
          <a:off x="1037572" y="37267"/>
          <a:ext cx="3753394" cy="375339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05686-318B-45FF-8ECE-24434A26FBE9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FAFAD-85BD-4DCD-8B69-345929769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3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E6BF-FFBC-4C7D-B0D9-F1D79DDA10C8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0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B2421-EE6F-4F9F-AD89-7DF83F8769A6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34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3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3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7.bin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8.bin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9.bin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10.bin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11.bin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3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4.bin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15.bin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6.bin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23.png"/><Relationship Id="rId2" Type="http://schemas.openxmlformats.org/officeDocument/2006/relationships/tags" Target="../tags/tag4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2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.bin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0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8.bin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2.xml"/><Relationship Id="rId7" Type="http://schemas.openxmlformats.org/officeDocument/2006/relationships/image" Target="../media/image4.emf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3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763" y="5257800"/>
            <a:ext cx="7743825" cy="44767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nl-NL" alt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9350" y="5708650"/>
            <a:ext cx="7745413" cy="673100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nl-NL" altLang="en-US" noProof="0" smtClean="0"/>
          </a:p>
        </p:txBody>
      </p:sp>
      <p:pic>
        <p:nvPicPr>
          <p:cNvPr id="5124" name="Picture 4" descr="FC logo gro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52425"/>
            <a:ext cx="4057650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3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53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2559" y="1460500"/>
            <a:ext cx="8137442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3050" indent="-273050">
              <a:buFont typeface="Verdana" pitchFamily="34" charset="0"/>
              <a:buChar char="●"/>
              <a:defRPr/>
            </a:lvl2pPr>
            <a:lvl3pPr>
              <a:defRPr/>
            </a:lvl3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First bullet level</a:t>
            </a:r>
          </a:p>
          <a:p>
            <a:pPr lvl="2"/>
            <a:r>
              <a:rPr lang="en-GB" dirty="0" smtClean="0"/>
              <a:t>Second bullet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3E0553-2C6C-497F-867A-65E4A976FAE9}" type="slidenum">
              <a:rPr lang="en-GB" smtClean="0">
                <a:solidFill>
                  <a:srgbClr val="3F4043"/>
                </a:solidFill>
              </a:rPr>
              <a:pPr/>
              <a:t>‹#›</a:t>
            </a:fld>
            <a:endParaRPr lang="en-GB" dirty="0">
              <a:solidFill>
                <a:srgbClr val="3F4043"/>
              </a:solidFill>
            </a:endParaRPr>
          </a:p>
        </p:txBody>
      </p:sp>
      <p:sp>
        <p:nvSpPr>
          <p:cNvPr id="6" name="Tijdelijke aanduiding voor 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74216" y="395139"/>
            <a:ext cx="6713501" cy="6279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78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2559" y="1460500"/>
            <a:ext cx="8137442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3050" indent="-273050">
              <a:buFont typeface="Verdana" pitchFamily="34" charset="0"/>
              <a:buChar char="●"/>
              <a:defRPr/>
            </a:lvl2pPr>
            <a:lvl3pPr>
              <a:defRPr/>
            </a:lvl3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First bullet level</a:t>
            </a:r>
          </a:p>
          <a:p>
            <a:pPr lvl="2"/>
            <a:r>
              <a:rPr lang="en-GB" dirty="0" smtClean="0"/>
              <a:t>Second bullet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3E0553-2C6C-497F-867A-65E4A976FAE9}" type="slidenum">
              <a:rPr lang="en-GB" smtClean="0">
                <a:solidFill>
                  <a:srgbClr val="3F4043"/>
                </a:solidFill>
              </a:rPr>
              <a:pPr/>
              <a:t>‹#›</a:t>
            </a:fld>
            <a:endParaRPr lang="en-GB" dirty="0">
              <a:solidFill>
                <a:srgbClr val="3F4043"/>
              </a:solidFill>
            </a:endParaRPr>
          </a:p>
        </p:txBody>
      </p:sp>
      <p:sp>
        <p:nvSpPr>
          <p:cNvPr id="6" name="Tijdelijke aanduiding voor 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74216" y="395139"/>
            <a:ext cx="6713501" cy="6279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64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1600" y="5349214"/>
            <a:ext cx="7921575" cy="672075"/>
          </a:xfrm>
        </p:spPr>
        <p:txBody>
          <a:bodyPr lIns="0" rIns="0" anchor="t" anchorCtr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add presentation title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71600" y="6021288"/>
            <a:ext cx="7921575" cy="576064"/>
          </a:xfrm>
        </p:spPr>
        <p:txBody>
          <a:bodyPr lIns="0" rIns="0" anchor="t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author and date</a:t>
            </a:r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0" hasCustomPrompt="1"/>
          </p:nvPr>
        </p:nvSpPr>
        <p:spPr>
          <a:xfrm>
            <a:off x="971600" y="2276872"/>
            <a:ext cx="7921575" cy="2591462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cover picture</a:t>
            </a:r>
            <a:endParaRPr lang="nl-NL" dirty="0"/>
          </a:p>
        </p:txBody>
      </p:sp>
      <p:pic>
        <p:nvPicPr>
          <p:cNvPr id="6" name="Picture 5" descr="LogoFC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3" y="335547"/>
            <a:ext cx="3396251" cy="143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86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79674" y="280062"/>
            <a:ext cx="6713501" cy="62644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2559" y="1460500"/>
            <a:ext cx="8137442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3050" indent="-273050">
              <a:buFont typeface="Verdana" pitchFamily="34" charset="0"/>
              <a:buChar char="●"/>
              <a:defRPr/>
            </a:lvl2pPr>
            <a:lvl3pPr>
              <a:defRPr/>
            </a:lvl3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First bullet level</a:t>
            </a:r>
          </a:p>
          <a:p>
            <a:pPr lvl="2"/>
            <a:r>
              <a:rPr lang="en-GB" dirty="0" smtClean="0"/>
              <a:t>Second bullet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3E0553-2C6C-497F-867A-65E4A976FAE9}" type="slidenum">
              <a:rPr lang="en-GB" smtClean="0">
                <a:solidFill>
                  <a:srgbClr val="3F4043"/>
                </a:solidFill>
              </a:rPr>
              <a:pPr/>
              <a:t>‹#›</a:t>
            </a:fld>
            <a:endParaRPr lang="en-GB" dirty="0">
              <a:solidFill>
                <a:srgbClr val="3F40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8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763" y="5257800"/>
            <a:ext cx="7743825" cy="44767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nl-NL" alt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9350" y="5708650"/>
            <a:ext cx="7745413" cy="673100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nl-NL" altLang="en-US" noProof="0" smtClean="0"/>
          </a:p>
        </p:txBody>
      </p:sp>
      <p:pic>
        <p:nvPicPr>
          <p:cNvPr id="5124" name="Picture 4" descr="FC logo gro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52425"/>
            <a:ext cx="4057650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359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593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017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1600" y="5349214"/>
            <a:ext cx="7921575" cy="672075"/>
          </a:xfrm>
        </p:spPr>
        <p:txBody>
          <a:bodyPr lIns="0" rIns="0" anchor="t" anchorCtr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71600" y="6021288"/>
            <a:ext cx="7921575" cy="576064"/>
          </a:xfrm>
        </p:spPr>
        <p:txBody>
          <a:bodyPr lIns="0" rIns="0" anchor="t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author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date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0" hasCustomPrompt="1"/>
          </p:nvPr>
        </p:nvSpPr>
        <p:spPr>
          <a:xfrm>
            <a:off x="971600" y="2276872"/>
            <a:ext cx="7921575" cy="2591462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to add cover picture</a:t>
            </a:r>
            <a:endParaRPr lang="nl-NL" dirty="0"/>
          </a:p>
        </p:txBody>
      </p:sp>
      <p:pic>
        <p:nvPicPr>
          <p:cNvPr id="9" name="Picture 2" descr="G:\depsharesHQ\Corporate Communication\Logo's\logo FrieslandCampina\tagline\Nbn_tag_with_FC_fin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7" y="319003"/>
            <a:ext cx="3614377" cy="19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709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3673" y="364555"/>
            <a:ext cx="6419502" cy="5220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60500"/>
            <a:ext cx="8128000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3050" indent="-273050">
              <a:buClr>
                <a:schemeClr val="accent1"/>
              </a:buClr>
              <a:buFont typeface="Verdana" pitchFamily="34" charset="0"/>
              <a:buChar char="●"/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>
          <a:xfrm>
            <a:off x="8172399" y="6356351"/>
            <a:ext cx="720775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C3E0553-2C6C-497F-867A-65E4A976FAE9}" type="slidenum">
              <a:rPr lang="nl-NL" sz="3600" smtClean="0">
                <a:solidFill>
                  <a:srgbClr val="3F4043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3600" dirty="0">
              <a:solidFill>
                <a:srgbClr val="3F4043"/>
              </a:solidFill>
              <a:cs typeface="Arial" charset="0"/>
            </a:endParaRPr>
          </a:p>
        </p:txBody>
      </p:sp>
      <p:sp>
        <p:nvSpPr>
          <p:cNvPr id="5" name="Rechthoek 4"/>
          <p:cNvSpPr/>
          <p:nvPr userDrawn="1"/>
        </p:nvSpPr>
        <p:spPr>
          <a:xfrm>
            <a:off x="481830" y="872427"/>
            <a:ext cx="1440160" cy="1800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2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and text (no RFC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3673" y="365454"/>
            <a:ext cx="64195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60500"/>
            <a:ext cx="8128000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3050" indent="-273050">
              <a:buFont typeface="Verdana" pitchFamily="34" charset="0"/>
              <a:buChar char="●"/>
              <a:defRPr/>
            </a:lvl2pPr>
            <a:lvl3pPr>
              <a:defRPr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>
          <a:xfrm>
            <a:off x="8172399" y="6356351"/>
            <a:ext cx="7207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C3E0553-2C6C-497F-867A-65E4A976FAE9}" type="slidenum">
              <a:rPr lang="nl-NL" sz="3600" smtClean="0">
                <a:solidFill>
                  <a:srgbClr val="3F4043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3600" dirty="0">
              <a:solidFill>
                <a:srgbClr val="3F4043"/>
              </a:solidFill>
              <a:cs typeface="Arial" charset="0"/>
            </a:endParaRPr>
          </a:p>
        </p:txBody>
      </p:sp>
      <p:sp>
        <p:nvSpPr>
          <p:cNvPr id="3" name="Rechthoek 2"/>
          <p:cNvSpPr/>
          <p:nvPr userDrawn="1"/>
        </p:nvSpPr>
        <p:spPr>
          <a:xfrm>
            <a:off x="179512" y="116632"/>
            <a:ext cx="2016224" cy="100811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3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74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/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8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85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706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89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187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302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9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51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763" y="5257800"/>
            <a:ext cx="7743825" cy="44767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nl-NL" alt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9350" y="5708650"/>
            <a:ext cx="7745413" cy="673100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nl-NL" altLang="en-US" noProof="0" smtClean="0"/>
          </a:p>
        </p:txBody>
      </p:sp>
      <p:pic>
        <p:nvPicPr>
          <p:cNvPr id="5124" name="Picture 4" descr="FC logo gro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52425"/>
            <a:ext cx="4057650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909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64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84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162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1600" y="5349214"/>
            <a:ext cx="7921575" cy="672075"/>
          </a:xfrm>
        </p:spPr>
        <p:txBody>
          <a:bodyPr lIns="0" rIns="0" anchor="t" anchorCtr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71600" y="6021288"/>
            <a:ext cx="7921575" cy="576064"/>
          </a:xfrm>
        </p:spPr>
        <p:txBody>
          <a:bodyPr lIns="0" rIns="0" anchor="t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author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date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0" hasCustomPrompt="1"/>
          </p:nvPr>
        </p:nvSpPr>
        <p:spPr>
          <a:xfrm>
            <a:off x="971600" y="2276872"/>
            <a:ext cx="7921575" cy="2591462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to add cover picture</a:t>
            </a:r>
            <a:endParaRPr lang="nl-NL" dirty="0"/>
          </a:p>
        </p:txBody>
      </p:sp>
      <p:pic>
        <p:nvPicPr>
          <p:cNvPr id="9" name="Picture 2" descr="G:\depsharesHQ\Corporate Communication\Logo's\logo FrieslandCampina\tagline\Nbn_tag_with_FC_fin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7" y="319003"/>
            <a:ext cx="3614377" cy="19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61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3673" y="364555"/>
            <a:ext cx="6419502" cy="5220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60500"/>
            <a:ext cx="8128000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3050" indent="-273050">
              <a:buClr>
                <a:schemeClr val="accent1"/>
              </a:buClr>
              <a:buFont typeface="Verdana" pitchFamily="34" charset="0"/>
              <a:buChar char="●"/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>
          <a:xfrm>
            <a:off x="8172399" y="6356351"/>
            <a:ext cx="720775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C3E0553-2C6C-497F-867A-65E4A976FAE9}" type="slidenum">
              <a:rPr lang="nl-NL" sz="3600" smtClean="0">
                <a:solidFill>
                  <a:srgbClr val="3F4043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3600" dirty="0">
              <a:solidFill>
                <a:srgbClr val="3F4043"/>
              </a:solidFill>
              <a:cs typeface="Arial" charset="0"/>
            </a:endParaRPr>
          </a:p>
        </p:txBody>
      </p:sp>
      <p:sp>
        <p:nvSpPr>
          <p:cNvPr id="5" name="Rechthoek 4"/>
          <p:cNvSpPr/>
          <p:nvPr userDrawn="1"/>
        </p:nvSpPr>
        <p:spPr>
          <a:xfrm>
            <a:off x="481830" y="872427"/>
            <a:ext cx="1440160" cy="1800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05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and text (no RFC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3673" y="365454"/>
            <a:ext cx="64195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60500"/>
            <a:ext cx="8128000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3050" indent="-273050">
              <a:buFont typeface="Verdana" pitchFamily="34" charset="0"/>
              <a:buChar char="●"/>
              <a:defRPr/>
            </a:lvl2pPr>
            <a:lvl3pPr>
              <a:defRPr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>
          <a:xfrm>
            <a:off x="8172399" y="6356351"/>
            <a:ext cx="7207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C3E0553-2C6C-497F-867A-65E4A976FAE9}" type="slidenum">
              <a:rPr lang="nl-NL" sz="3600" smtClean="0">
                <a:solidFill>
                  <a:srgbClr val="3F4043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3600" dirty="0">
              <a:solidFill>
                <a:srgbClr val="3F4043"/>
              </a:solidFill>
              <a:cs typeface="Arial" charset="0"/>
            </a:endParaRPr>
          </a:p>
        </p:txBody>
      </p:sp>
      <p:sp>
        <p:nvSpPr>
          <p:cNvPr id="3" name="Rechthoek 2"/>
          <p:cNvSpPr/>
          <p:nvPr userDrawn="1"/>
        </p:nvSpPr>
        <p:spPr>
          <a:xfrm>
            <a:off x="179512" y="116632"/>
            <a:ext cx="2016224" cy="100811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6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/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4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3673" y="364555"/>
            <a:ext cx="6419502" cy="5220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>
          <a:xfrm>
            <a:off x="8172399" y="6356351"/>
            <a:ext cx="720775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C3E0553-2C6C-497F-867A-65E4A976FAE9}" type="slidenum">
              <a:rPr lang="nl-NL" sz="3600" smtClean="0">
                <a:solidFill>
                  <a:srgbClr val="3F4043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3600" dirty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8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64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17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19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6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61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68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00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02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38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929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763" y="5257800"/>
            <a:ext cx="7743825" cy="44767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nl-NL" alt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9350" y="5708650"/>
            <a:ext cx="7745413" cy="673100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nl-NL" altLang="en-US" noProof="0" smtClean="0"/>
          </a:p>
        </p:txBody>
      </p:sp>
      <p:pic>
        <p:nvPicPr>
          <p:cNvPr id="5124" name="Picture 4" descr="FC logo gro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52425"/>
            <a:ext cx="4057650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238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428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00272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23437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688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58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1566" y="5157238"/>
            <a:ext cx="8281624" cy="672075"/>
          </a:xfrm>
        </p:spPr>
        <p:txBody>
          <a:bodyPr lIns="0" rIns="0" anchor="t" anchorCtr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11566" y="5829264"/>
            <a:ext cx="8281624" cy="576064"/>
          </a:xfrm>
        </p:spPr>
        <p:txBody>
          <a:bodyPr lIns="0" rIns="0" anchor="t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  <a:latin typeface="Verdana" pitchFamily="34" charset="0"/>
              </a:defRPr>
            </a:lvl1pPr>
            <a:lvl2pPr marL="45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author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date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0" hasCustomPrompt="1"/>
          </p:nvPr>
        </p:nvSpPr>
        <p:spPr>
          <a:xfrm>
            <a:off x="611566" y="2276872"/>
            <a:ext cx="8281624" cy="2591462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Click to add cover picture</a:t>
            </a:r>
            <a:endParaRPr lang="nl-NL" dirty="0"/>
          </a:p>
        </p:txBody>
      </p:sp>
      <p:pic>
        <p:nvPicPr>
          <p:cNvPr id="6" name="Picture 2" descr="G:\depsharesHQ\Corporate Communication\Logo's\logo FrieslandCampina\tagline\Nbn_tag_with_FC_fin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9" y="319003"/>
            <a:ext cx="3614377" cy="19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879" y="6108700"/>
            <a:ext cx="6826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94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77202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3683" y="364555"/>
            <a:ext cx="6419502" cy="522000"/>
          </a:xfrm>
        </p:spPr>
        <p:txBody>
          <a:bodyPr anchor="ctr" anchorCtr="0"/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2" y="1460500"/>
            <a:ext cx="8137524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2789" indent="-272789">
              <a:buClr>
                <a:schemeClr val="accent1"/>
              </a:buClr>
              <a:buFont typeface="Verdana" pitchFamily="34" charset="0"/>
              <a:buChar char="●"/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64202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920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udget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787" y="5257967"/>
            <a:ext cx="7743825" cy="44767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9377" y="5708651"/>
            <a:ext cx="7745413" cy="673100"/>
          </a:xfrm>
        </p:spPr>
        <p:txBody>
          <a:bodyPr/>
          <a:lstStyle>
            <a:lvl1pPr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8400" y="2246401"/>
            <a:ext cx="7747200" cy="273240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09" y="352799"/>
            <a:ext cx="4085805" cy="1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5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4" name="Text Placeholder 313"/>
          <p:cNvSpPr>
            <a:spLocks noGrp="1"/>
          </p:cNvSpPr>
          <p:nvPr>
            <p:ph type="body" idx="11"/>
          </p:nvPr>
        </p:nvSpPr>
        <p:spPr>
          <a:xfrm>
            <a:off x="1588" y="2173"/>
            <a:ext cx="1588" cy="2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0" name="Text Placeholder 319"/>
          <p:cNvSpPr>
            <a:spLocks noGrp="1"/>
          </p:cNvSpPr>
          <p:nvPr>
            <p:ph type="body" sz="quarter" idx="12"/>
          </p:nvPr>
        </p:nvSpPr>
        <p:spPr>
          <a:xfrm>
            <a:off x="1588" y="2173"/>
            <a:ext cx="1588" cy="2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1" name="Text Placeholder 320"/>
          <p:cNvSpPr>
            <a:spLocks noGrp="1"/>
          </p:cNvSpPr>
          <p:nvPr>
            <p:ph type="body" sz="quarter" idx="13"/>
          </p:nvPr>
        </p:nvSpPr>
        <p:spPr>
          <a:xfrm>
            <a:off x="1588" y="2173"/>
            <a:ext cx="1588" cy="2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5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29788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1566" y="5157247"/>
            <a:ext cx="8281624" cy="672075"/>
          </a:xfrm>
        </p:spPr>
        <p:txBody>
          <a:bodyPr lIns="0" rIns="0" anchor="t" anchorCtr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11566" y="5829264"/>
            <a:ext cx="8281624" cy="576064"/>
          </a:xfrm>
        </p:spPr>
        <p:txBody>
          <a:bodyPr lIns="0" rIns="0" anchor="t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  <a:latin typeface="Verdana" pitchFamily="34" charset="0"/>
              </a:defRPr>
            </a:lvl1pPr>
            <a:lvl2pPr marL="45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author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date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0" hasCustomPrompt="1"/>
          </p:nvPr>
        </p:nvSpPr>
        <p:spPr>
          <a:xfrm>
            <a:off x="611566" y="2276878"/>
            <a:ext cx="8281624" cy="25914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Click to add cover picture</a:t>
            </a:r>
            <a:endParaRPr lang="nl-NL" dirty="0"/>
          </a:p>
        </p:txBody>
      </p:sp>
      <p:pic>
        <p:nvPicPr>
          <p:cNvPr id="6" name="Picture 2" descr="G:\depsharesHQ\Corporate Communication\Logo's\logo FrieslandCampina\tagline\Nbn_tag_with_FC_fin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3" y="319006"/>
            <a:ext cx="3614377" cy="19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889" y="6108756"/>
            <a:ext cx="682625" cy="7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02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3683" y="364555"/>
            <a:ext cx="6419502" cy="522000"/>
          </a:xfrm>
        </p:spPr>
        <p:txBody>
          <a:bodyPr anchor="ctr" anchorCtr="0"/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2" y="1460502"/>
            <a:ext cx="8137524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2789" indent="-272789">
              <a:buClr>
                <a:schemeClr val="accent1"/>
              </a:buClr>
              <a:buFont typeface="Verdana" pitchFamily="34" charset="0"/>
              <a:buChar char="●"/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6550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1600" y="5349214"/>
            <a:ext cx="7921575" cy="672075"/>
          </a:xfrm>
        </p:spPr>
        <p:txBody>
          <a:bodyPr lIns="0" rIns="0" anchor="ctr" anchorCtr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71600" y="6021288"/>
            <a:ext cx="7921575" cy="576064"/>
          </a:xfrm>
        </p:spPr>
        <p:txBody>
          <a:bodyPr lIns="0" rIns="0" anchor="t" anchorCtr="0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author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date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0" hasCustomPrompt="1"/>
          </p:nvPr>
        </p:nvSpPr>
        <p:spPr>
          <a:xfrm>
            <a:off x="971600" y="2705497"/>
            <a:ext cx="7921575" cy="2591462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cover picture</a:t>
            </a:r>
            <a:endParaRPr lang="nl-NL" dirty="0"/>
          </a:p>
        </p:txBody>
      </p:sp>
      <p:pic>
        <p:nvPicPr>
          <p:cNvPr id="9" name="Picture 2" descr="G:\depsharesHQ\Corporate Communication\Logo's\logo FrieslandCampina\tagline\Nbn_tag_with_FC_fin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7" y="319003"/>
            <a:ext cx="3614377" cy="19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0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473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. Budget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72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787" y="5257975"/>
            <a:ext cx="7743825" cy="44767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9377" y="5708651"/>
            <a:ext cx="7745413" cy="673100"/>
          </a:xfrm>
        </p:spPr>
        <p:txBody>
          <a:bodyPr/>
          <a:lstStyle>
            <a:lvl1pPr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8400" y="2246401"/>
            <a:ext cx="7747200" cy="273240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09" y="352799"/>
            <a:ext cx="4085805" cy="1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4" name="Text Placeholder 313"/>
          <p:cNvSpPr>
            <a:spLocks noGrp="1"/>
          </p:cNvSpPr>
          <p:nvPr>
            <p:ph type="body" idx="11"/>
          </p:nvPr>
        </p:nvSpPr>
        <p:spPr>
          <a:xfrm>
            <a:off x="1588" y="2182"/>
            <a:ext cx="1588" cy="2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0" name="Text Placeholder 319"/>
          <p:cNvSpPr>
            <a:spLocks noGrp="1"/>
          </p:cNvSpPr>
          <p:nvPr>
            <p:ph type="body" sz="quarter" idx="12"/>
          </p:nvPr>
        </p:nvSpPr>
        <p:spPr>
          <a:xfrm>
            <a:off x="1588" y="2182"/>
            <a:ext cx="1588" cy="2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1" name="Text Placeholder 320"/>
          <p:cNvSpPr>
            <a:spLocks noGrp="1"/>
          </p:cNvSpPr>
          <p:nvPr>
            <p:ph type="body" sz="quarter" idx="13"/>
          </p:nvPr>
        </p:nvSpPr>
        <p:spPr>
          <a:xfrm>
            <a:off x="1588" y="2182"/>
            <a:ext cx="1588" cy="2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8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1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" descr="FC logo klein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" y="26988"/>
            <a:ext cx="13208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0007591"/>
              </p:ext>
            </p:extLst>
          </p:nvPr>
        </p:nvGraphicFramePr>
        <p:xfrm>
          <a:off x="0" y="7"/>
          <a:ext cx="146538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6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"/>
                        <a:ext cx="146538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 userDrawn="1"/>
        </p:nvSpPr>
        <p:spPr>
          <a:xfrm>
            <a:off x="208621" y="332695"/>
            <a:ext cx="8721969" cy="5812505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err="1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51"/>
          <a:stretch>
            <a:fillRect/>
          </a:stretch>
        </p:blipFill>
        <p:spPr bwMode="auto">
          <a:xfrm>
            <a:off x="0" y="-84138"/>
            <a:ext cx="4923692" cy="27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New Image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1" y="5259915"/>
            <a:ext cx="1310712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43000" y="2667000"/>
            <a:ext cx="6858000" cy="1524000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 marL="228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24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922949" y="6504884"/>
            <a:ext cx="3251203" cy="27699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i="1" err="1">
                <a:solidFill>
                  <a:srgbClr val="0094D9"/>
                </a:solidFill>
              </a:rPr>
              <a:t>Grow</a:t>
            </a:r>
            <a:r>
              <a:rPr lang="en-GB" sz="1200" b="1" i="1">
                <a:solidFill>
                  <a:srgbClr val="0094D9"/>
                </a:solidFill>
              </a:rPr>
              <a:t>, Win, Contribute… TOGETHER</a:t>
            </a:r>
            <a:endParaRPr lang="en-US" sz="1200" b="1" i="1" dirty="0">
              <a:solidFill>
                <a:srgbClr val="0094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1648" y="1676021"/>
            <a:ext cx="8139600" cy="484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922949" y="6504884"/>
            <a:ext cx="3251203" cy="27699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i="1" err="1">
                <a:solidFill>
                  <a:srgbClr val="0094D9"/>
                </a:solidFill>
              </a:rPr>
              <a:t>Grow</a:t>
            </a:r>
            <a:r>
              <a:rPr lang="en-GB" sz="1200" b="1" i="1">
                <a:solidFill>
                  <a:srgbClr val="0094D9"/>
                </a:solidFill>
              </a:rPr>
              <a:t>, Win, Contribute… TOGETHER</a:t>
            </a:r>
            <a:endParaRPr lang="en-US" sz="1200" b="1" i="1" dirty="0">
              <a:solidFill>
                <a:srgbClr val="0094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1566" y="5157228"/>
            <a:ext cx="8281624" cy="672075"/>
          </a:xfrm>
        </p:spPr>
        <p:txBody>
          <a:bodyPr lIns="0" rIns="0" anchor="t" anchorCtr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11566" y="5829264"/>
            <a:ext cx="8281624" cy="576064"/>
          </a:xfrm>
        </p:spPr>
        <p:txBody>
          <a:bodyPr lIns="0" rIns="0" anchor="t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  <a:latin typeface="Verdana" pitchFamily="34" charset="0"/>
              </a:defRPr>
            </a:lvl1pPr>
            <a:lvl2pPr marL="45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author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date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0" hasCustomPrompt="1"/>
          </p:nvPr>
        </p:nvSpPr>
        <p:spPr>
          <a:xfrm>
            <a:off x="611566" y="2276872"/>
            <a:ext cx="8281624" cy="2591462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Click to add cover picture</a:t>
            </a:r>
            <a:endParaRPr lang="nl-NL" dirty="0"/>
          </a:p>
        </p:txBody>
      </p:sp>
      <p:pic>
        <p:nvPicPr>
          <p:cNvPr id="6" name="Picture 2" descr="G:\depsharesHQ\Corporate Communication\Logo's\logo FrieslandCampina\tagline\Nbn_tag_with_FC_fin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4" y="319003"/>
            <a:ext cx="3614377" cy="19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879" y="6108700"/>
            <a:ext cx="6826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8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3683" y="364555"/>
            <a:ext cx="6419502" cy="522000"/>
          </a:xfrm>
        </p:spPr>
        <p:txBody>
          <a:bodyPr anchor="ctr" anchorCtr="0"/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2" y="1460500"/>
            <a:ext cx="8137524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2789" indent="-272789">
              <a:buClr>
                <a:schemeClr val="accent1"/>
              </a:buClr>
              <a:buFont typeface="Verdana" pitchFamily="34" charset="0"/>
              <a:buChar char="●"/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8049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60500"/>
            <a:ext cx="8128000" cy="4889500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 marL="273050" indent="-273050">
              <a:buClr>
                <a:schemeClr val="accent1"/>
              </a:buClr>
              <a:buFont typeface="Verdana" pitchFamily="34" charset="0"/>
              <a:buChar char="●"/>
              <a:defRPr sz="1400"/>
            </a:lvl2pPr>
            <a:lvl3pPr>
              <a:buClr>
                <a:schemeClr val="accent1"/>
              </a:buClr>
              <a:defRPr sz="1400"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3E0553-2C6C-497F-867A-65E4A976FAE9}" type="slidenum">
              <a:rPr lang="nl-NL" smtClean="0">
                <a:solidFill>
                  <a:srgbClr val="3F4043"/>
                </a:solidFill>
              </a:rPr>
              <a:pPr/>
              <a:t>‹#›</a:t>
            </a:fld>
            <a:endParaRPr lang="nl-NL" dirty="0">
              <a:solidFill>
                <a:srgbClr val="3F4043"/>
              </a:solidFill>
            </a:endParaRPr>
          </a:p>
        </p:txBody>
      </p:sp>
      <p:sp>
        <p:nvSpPr>
          <p:cNvPr id="6" name="Tijdelijke aanduiding voor 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73672" y="354365"/>
            <a:ext cx="6419502" cy="5205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85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044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. Budget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8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787" y="5257957"/>
            <a:ext cx="7743825" cy="44767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9377" y="5708651"/>
            <a:ext cx="7745413" cy="673100"/>
          </a:xfrm>
        </p:spPr>
        <p:txBody>
          <a:bodyPr/>
          <a:lstStyle>
            <a:lvl1pPr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8400" y="2246401"/>
            <a:ext cx="7747200" cy="273240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06" y="352799"/>
            <a:ext cx="4085805" cy="1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368716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0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 userDrawn="1"/>
        </p:nvSpPr>
        <p:spPr>
          <a:xfrm>
            <a:off x="208618" y="332694"/>
            <a:ext cx="8721969" cy="5812505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err="1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51"/>
          <a:stretch>
            <a:fillRect/>
          </a:stretch>
        </p:blipFill>
        <p:spPr bwMode="auto">
          <a:xfrm>
            <a:off x="0" y="-84138"/>
            <a:ext cx="4923692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New Image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1" y="5259898"/>
            <a:ext cx="1310712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43000" y="2667000"/>
            <a:ext cx="6858000" cy="1524000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 marL="228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8536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36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4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3" y="794400"/>
            <a:ext cx="8440615" cy="635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4DE"/>
                </a:solidFill>
                <a:effectLst/>
                <a:uLnTx/>
                <a:uFillTx/>
                <a:latin typeface="+mj-lt"/>
                <a:ea typeface="Tahoma" pitchFamily="34" charset="0"/>
                <a:cs typeface="Arial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51693" y="1587062"/>
            <a:ext cx="8440615" cy="4724020"/>
          </a:xfrm>
        </p:spPr>
        <p:txBody>
          <a:bodyPr/>
          <a:lstStyle>
            <a:lvl1pPr>
              <a:defRPr>
                <a:latin typeface="+mn-lt"/>
                <a:ea typeface="Tahoma" pitchFamily="34" charset="0"/>
                <a:cs typeface="Tahoma" pitchFamily="34" charset="0"/>
              </a:defRPr>
            </a:lvl1pPr>
            <a:lvl2pPr>
              <a:buClr>
                <a:srgbClr val="00A4DE"/>
              </a:buClr>
              <a:defRPr>
                <a:latin typeface="+mn-lt"/>
                <a:ea typeface="Tahoma" pitchFamily="34" charset="0"/>
                <a:cs typeface="Tahoma" pitchFamily="34" charset="0"/>
              </a:defRPr>
            </a:lvl2pPr>
            <a:lvl3pPr>
              <a:buClr>
                <a:srgbClr val="00A4DE"/>
              </a:buClr>
              <a:defRPr>
                <a:latin typeface="+mn-lt"/>
                <a:ea typeface="Tahoma" pitchFamily="34" charset="0"/>
                <a:cs typeface="Tahoma" pitchFamily="34" charset="0"/>
              </a:defRPr>
            </a:lvl3pPr>
            <a:lvl4pPr>
              <a:buClr>
                <a:srgbClr val="00A4DE"/>
              </a:buClr>
              <a:defRPr>
                <a:latin typeface="+mn-lt"/>
                <a:ea typeface="Tahoma" pitchFamily="34" charset="0"/>
                <a:cs typeface="Tahoma" pitchFamily="34" charset="0"/>
              </a:defRPr>
            </a:lvl4pPr>
            <a:lvl5pPr>
              <a:buClr>
                <a:srgbClr val="00A4DE"/>
              </a:buClr>
              <a:defRPr>
                <a:latin typeface="+mn-lt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9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1563" y="5157196"/>
            <a:ext cx="8281624" cy="672075"/>
          </a:xfrm>
        </p:spPr>
        <p:txBody>
          <a:bodyPr lIns="0" rIns="0" anchor="t" anchorCtr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11563" y="5829264"/>
            <a:ext cx="8281624" cy="576064"/>
          </a:xfrm>
        </p:spPr>
        <p:txBody>
          <a:bodyPr lIns="0" rIns="0" anchor="t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  <a:latin typeface="Verdana" pitchFamily="34" charset="0"/>
              </a:defRPr>
            </a:lvl1pPr>
            <a:lvl2pPr marL="45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author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date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0" hasCustomPrompt="1"/>
          </p:nvPr>
        </p:nvSpPr>
        <p:spPr>
          <a:xfrm>
            <a:off x="611563" y="2276874"/>
            <a:ext cx="8281624" cy="25914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Click to add cover picture</a:t>
            </a:r>
            <a:endParaRPr lang="nl-NL" dirty="0"/>
          </a:p>
        </p:txBody>
      </p:sp>
      <p:pic>
        <p:nvPicPr>
          <p:cNvPr id="6" name="Picture 2" descr="G:\depsharesHQ\Corporate Communication\Logo's\logo FrieslandCampina\tagline\Nbn_tag_with_FC_fin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0" y="319004"/>
            <a:ext cx="3614377" cy="19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882" y="6108702"/>
            <a:ext cx="682625" cy="7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5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3683" y="364555"/>
            <a:ext cx="6419503" cy="522000"/>
          </a:xfrm>
        </p:spPr>
        <p:txBody>
          <a:bodyPr anchor="ctr" anchorCtr="0"/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1460502"/>
            <a:ext cx="8137524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2783" indent="-272783">
              <a:buClr>
                <a:schemeClr val="accent1"/>
              </a:buClr>
              <a:buFont typeface="Verdana" pitchFamily="34" charset="0"/>
              <a:buChar char="●"/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0133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0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. Budget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2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2559" y="1460500"/>
            <a:ext cx="8137442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3050" indent="-273050">
              <a:buFont typeface="Verdana" pitchFamily="34" charset="0"/>
              <a:buChar char="●"/>
              <a:defRPr/>
            </a:lvl2pPr>
            <a:lvl3pPr>
              <a:defRPr/>
            </a:lvl3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First bullet level</a:t>
            </a:r>
          </a:p>
          <a:p>
            <a:pPr lvl="2"/>
            <a:r>
              <a:rPr lang="en-GB" dirty="0" smtClean="0"/>
              <a:t>Second bullet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3E0553-2C6C-497F-867A-65E4A976FAE9}" type="slidenum">
              <a:rPr lang="en-GB" smtClean="0">
                <a:solidFill>
                  <a:srgbClr val="3F4043"/>
                </a:solidFill>
              </a:rPr>
              <a:pPr/>
              <a:t>‹#›</a:t>
            </a:fld>
            <a:endParaRPr lang="en-GB" dirty="0">
              <a:solidFill>
                <a:srgbClr val="3F4043"/>
              </a:solidFill>
            </a:endParaRPr>
          </a:p>
        </p:txBody>
      </p:sp>
      <p:sp>
        <p:nvSpPr>
          <p:cNvPr id="6" name="Tijdelijke aanduiding voor 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74216" y="395139"/>
            <a:ext cx="6713501" cy="6279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6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787" y="5257925"/>
            <a:ext cx="7743825" cy="44767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9377" y="5708651"/>
            <a:ext cx="7745413" cy="673100"/>
          </a:xfrm>
        </p:spPr>
        <p:txBody>
          <a:bodyPr/>
          <a:lstStyle>
            <a:lvl1pPr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8400" y="2246401"/>
            <a:ext cx="7747200" cy="273240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89" y="352799"/>
            <a:ext cx="4085805" cy="1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1564" y="5157201"/>
            <a:ext cx="8281624" cy="672075"/>
          </a:xfrm>
        </p:spPr>
        <p:txBody>
          <a:bodyPr lIns="0" rIns="0" anchor="t" anchorCtr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11564" y="5829264"/>
            <a:ext cx="8281624" cy="576064"/>
          </a:xfrm>
        </p:spPr>
        <p:txBody>
          <a:bodyPr lIns="0" rIns="0" anchor="t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  <a:latin typeface="Verdana" pitchFamily="34" charset="0"/>
              </a:defRPr>
            </a:lvl1pPr>
            <a:lvl2pPr marL="45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author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date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0" hasCustomPrompt="1"/>
          </p:nvPr>
        </p:nvSpPr>
        <p:spPr>
          <a:xfrm>
            <a:off x="611564" y="2276878"/>
            <a:ext cx="8281624" cy="25914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Click to add cover picture</a:t>
            </a:r>
            <a:endParaRPr lang="nl-NL" dirty="0"/>
          </a:p>
        </p:txBody>
      </p:sp>
      <p:pic>
        <p:nvPicPr>
          <p:cNvPr id="6" name="Picture 2" descr="G:\depsharesHQ\Corporate Communication\Logo's\logo FrieslandCampina\tagline\Nbn_tag_with_FC_fin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0" y="319006"/>
            <a:ext cx="3614377" cy="19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889" y="6108710"/>
            <a:ext cx="682625" cy="7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6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3683" y="364555"/>
            <a:ext cx="6419502" cy="522000"/>
          </a:xfrm>
        </p:spPr>
        <p:txBody>
          <a:bodyPr anchor="ctr" anchorCtr="0"/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2" y="1460502"/>
            <a:ext cx="8137524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2789" indent="-272789">
              <a:buClr>
                <a:schemeClr val="accent1"/>
              </a:buClr>
              <a:buFont typeface="Verdana" pitchFamily="34" charset="0"/>
              <a:buChar char="●"/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66027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85513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85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. Budget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12603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612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787" y="5257929"/>
            <a:ext cx="7743825" cy="44767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9377" y="5708651"/>
            <a:ext cx="7745413" cy="673100"/>
          </a:xfrm>
        </p:spPr>
        <p:txBody>
          <a:bodyPr/>
          <a:lstStyle>
            <a:lvl1pPr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8400" y="2246401"/>
            <a:ext cx="7747200" cy="273240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91" y="352799"/>
            <a:ext cx="4085805" cy="1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0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4" name="Text Placeholder 313"/>
          <p:cNvSpPr>
            <a:spLocks noGrp="1"/>
          </p:cNvSpPr>
          <p:nvPr>
            <p:ph type="body" idx="11"/>
          </p:nvPr>
        </p:nvSpPr>
        <p:spPr>
          <a:xfrm>
            <a:off x="1588" y="2136"/>
            <a:ext cx="1588" cy="2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0" name="Text Placeholder 319"/>
          <p:cNvSpPr>
            <a:spLocks noGrp="1"/>
          </p:cNvSpPr>
          <p:nvPr>
            <p:ph type="body" sz="quarter" idx="12"/>
          </p:nvPr>
        </p:nvSpPr>
        <p:spPr>
          <a:xfrm>
            <a:off x="1588" y="2136"/>
            <a:ext cx="1588" cy="2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1" name="Text Placeholder 320"/>
          <p:cNvSpPr>
            <a:spLocks noGrp="1"/>
          </p:cNvSpPr>
          <p:nvPr>
            <p:ph type="body" sz="quarter" idx="13"/>
          </p:nvPr>
        </p:nvSpPr>
        <p:spPr>
          <a:xfrm>
            <a:off x="1588" y="2136"/>
            <a:ext cx="1588" cy="2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3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 and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539749" y="1508791"/>
            <a:ext cx="8208964" cy="48005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84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7285174"/>
              </p:ext>
            </p:extLst>
          </p:nvPr>
        </p:nvGraphicFramePr>
        <p:xfrm>
          <a:off x="0" y="7"/>
          <a:ext cx="146538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6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"/>
                        <a:ext cx="146538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 userDrawn="1"/>
        </p:nvSpPr>
        <p:spPr>
          <a:xfrm>
            <a:off x="208621" y="332695"/>
            <a:ext cx="8721969" cy="5812505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err="1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51"/>
          <a:stretch>
            <a:fillRect/>
          </a:stretch>
        </p:blipFill>
        <p:spPr bwMode="auto">
          <a:xfrm>
            <a:off x="0" y="-84138"/>
            <a:ext cx="4923692" cy="27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New Image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1" y="5259869"/>
            <a:ext cx="1310712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43000" y="2667000"/>
            <a:ext cx="6858000" cy="1524000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 marL="228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919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851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2559" y="1460500"/>
            <a:ext cx="8137442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3050" indent="-273050">
              <a:buFont typeface="Verdana" pitchFamily="34" charset="0"/>
              <a:buChar char="●"/>
              <a:defRPr/>
            </a:lvl2pPr>
            <a:lvl3pPr>
              <a:defRPr/>
            </a:lvl3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First bullet level</a:t>
            </a:r>
          </a:p>
          <a:p>
            <a:pPr lvl="2"/>
            <a:r>
              <a:rPr lang="en-GB" dirty="0" smtClean="0"/>
              <a:t>Second bullet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3E0553-2C6C-497F-867A-65E4A976FAE9}" type="slidenum">
              <a:rPr lang="en-GB" smtClean="0">
                <a:solidFill>
                  <a:srgbClr val="3F4043"/>
                </a:solidFill>
              </a:rPr>
              <a:pPr/>
              <a:t>‹#›</a:t>
            </a:fld>
            <a:endParaRPr lang="en-GB" dirty="0">
              <a:solidFill>
                <a:srgbClr val="3F4043"/>
              </a:solidFill>
            </a:endParaRPr>
          </a:p>
        </p:txBody>
      </p:sp>
      <p:sp>
        <p:nvSpPr>
          <p:cNvPr id="6" name="Tijdelijke aanduiding voor 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74216" y="395139"/>
            <a:ext cx="6713501" cy="6279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66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3081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 and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539749" y="1508791"/>
            <a:ext cx="8208964" cy="48005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829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 and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539749" y="1508791"/>
            <a:ext cx="8208964" cy="48005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729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text and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539749" y="1508791"/>
            <a:ext cx="8208964" cy="48005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4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, text and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539749" y="1508791"/>
            <a:ext cx="8208964" cy="48005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67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, text and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539749" y="1508791"/>
            <a:ext cx="8208964" cy="48005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71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1563" y="5157196"/>
            <a:ext cx="8281624" cy="672075"/>
          </a:xfrm>
        </p:spPr>
        <p:txBody>
          <a:bodyPr lIns="0" rIns="0" anchor="t" anchorCtr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11563" y="5829264"/>
            <a:ext cx="8281624" cy="576064"/>
          </a:xfrm>
        </p:spPr>
        <p:txBody>
          <a:bodyPr lIns="0" rIns="0" anchor="t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  <a:latin typeface="Verdana" pitchFamily="34" charset="0"/>
              </a:defRPr>
            </a:lvl1pPr>
            <a:lvl2pPr marL="45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author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date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0" hasCustomPrompt="1"/>
          </p:nvPr>
        </p:nvSpPr>
        <p:spPr>
          <a:xfrm>
            <a:off x="611563" y="2276874"/>
            <a:ext cx="8281624" cy="25914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Click to add cover picture</a:t>
            </a:r>
            <a:endParaRPr lang="nl-NL" dirty="0"/>
          </a:p>
        </p:txBody>
      </p:sp>
      <p:pic>
        <p:nvPicPr>
          <p:cNvPr id="6" name="Picture 2" descr="G:\depsharesHQ\Corporate Communication\Logo's\logo FrieslandCampina\tagline\Nbn_tag_with_FC_fin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0" y="319004"/>
            <a:ext cx="3614377" cy="19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882" y="6108702"/>
            <a:ext cx="682625" cy="7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34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3683" y="364555"/>
            <a:ext cx="6419503" cy="522000"/>
          </a:xfrm>
        </p:spPr>
        <p:txBody>
          <a:bodyPr anchor="ctr" anchorCtr="0"/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1460502"/>
            <a:ext cx="8137524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2783" indent="-272783">
              <a:buClr>
                <a:schemeClr val="accent1"/>
              </a:buClr>
              <a:buFont typeface="Verdana" pitchFamily="34" charset="0"/>
              <a:buChar char="●"/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59369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. Budget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0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787" y="5257925"/>
            <a:ext cx="7743825" cy="44767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9377" y="5708651"/>
            <a:ext cx="7745413" cy="673100"/>
          </a:xfrm>
        </p:spPr>
        <p:txBody>
          <a:bodyPr/>
          <a:lstStyle>
            <a:lvl1pPr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8400" y="2246401"/>
            <a:ext cx="7747200" cy="273240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89" y="352799"/>
            <a:ext cx="4085805" cy="1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1600" y="5349214"/>
            <a:ext cx="7921575" cy="672075"/>
          </a:xfrm>
        </p:spPr>
        <p:txBody>
          <a:bodyPr lIns="0" rIns="0" anchor="t" anchorCtr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add presentation title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71600" y="6021288"/>
            <a:ext cx="7921575" cy="576064"/>
          </a:xfrm>
        </p:spPr>
        <p:txBody>
          <a:bodyPr lIns="0" rIns="0" anchor="t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author and date</a:t>
            </a:r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0" hasCustomPrompt="1"/>
          </p:nvPr>
        </p:nvSpPr>
        <p:spPr>
          <a:xfrm>
            <a:off x="971600" y="2276872"/>
            <a:ext cx="7921575" cy="2591462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cover picture</a:t>
            </a:r>
            <a:endParaRPr lang="nl-NL" dirty="0"/>
          </a:p>
        </p:txBody>
      </p:sp>
      <p:pic>
        <p:nvPicPr>
          <p:cNvPr id="6" name="Picture 5" descr="LogoFC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3" y="335547"/>
            <a:ext cx="3396251" cy="143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81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4" name="Text Placeholder 313"/>
          <p:cNvSpPr>
            <a:spLocks noGrp="1"/>
          </p:cNvSpPr>
          <p:nvPr>
            <p:ph type="body" idx="11"/>
          </p:nvPr>
        </p:nvSpPr>
        <p:spPr>
          <a:xfrm>
            <a:off x="1589" y="2131"/>
            <a:ext cx="1588" cy="2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0" name="Text Placeholder 319"/>
          <p:cNvSpPr>
            <a:spLocks noGrp="1"/>
          </p:cNvSpPr>
          <p:nvPr>
            <p:ph type="body" sz="quarter" idx="12"/>
          </p:nvPr>
        </p:nvSpPr>
        <p:spPr>
          <a:xfrm>
            <a:off x="1589" y="2131"/>
            <a:ext cx="1588" cy="2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1" name="Text Placeholder 320"/>
          <p:cNvSpPr>
            <a:spLocks noGrp="1"/>
          </p:cNvSpPr>
          <p:nvPr>
            <p:ph type="body" sz="quarter" idx="13"/>
          </p:nvPr>
        </p:nvSpPr>
        <p:spPr>
          <a:xfrm>
            <a:off x="1589" y="2131"/>
            <a:ext cx="1588" cy="2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2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75460"/>
            <a:ext cx="8128000" cy="4401820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273050" indent="-273050">
              <a:buClr>
                <a:schemeClr val="accent1"/>
              </a:buClr>
              <a:buFont typeface="Verdana" pitchFamily="34" charset="0"/>
              <a:buChar char="●"/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85091" y="1062759"/>
            <a:ext cx="8115733" cy="634423"/>
          </a:xfrm>
        </p:spPr>
        <p:txBody>
          <a:bodyPr/>
          <a:lstStyle>
            <a:lvl1pPr algn="r">
              <a:defRPr sz="24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39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3529"/>
            <a:endParaRPr lang="en-US">
              <a:solidFill>
                <a:srgbClr val="3F40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3529"/>
            <a:endParaRPr lang="en-US">
              <a:solidFill>
                <a:srgbClr val="3F40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3529"/>
            <a:fld id="{334186B7-443C-4AA1-A1C5-A7AC94E23745}" type="slidenum">
              <a:rPr lang="en-US">
                <a:solidFill>
                  <a:srgbClr val="3F4043"/>
                </a:solidFill>
              </a:rPr>
              <a:pPr defTabSz="913529"/>
              <a:t>‹#›</a:t>
            </a:fld>
            <a:endParaRPr lang="en-US">
              <a:solidFill>
                <a:srgbClr val="3F40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73693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4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Title and tex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58167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28800" y="304800"/>
            <a:ext cx="6419502" cy="522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49" y="1460500"/>
            <a:ext cx="8137525" cy="4889500"/>
          </a:xfrm>
        </p:spPr>
        <p:txBody>
          <a:bodyPr/>
          <a:lstStyle>
            <a:lvl1pPr marL="266700" indent="-266700"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>
                <a:solidFill>
                  <a:schemeClr val="tx2"/>
                </a:solidFill>
              </a:defRPr>
            </a:lvl1pPr>
            <a:lvl2pPr marL="541338" indent="-274638">
              <a:buClr>
                <a:schemeClr val="accent1"/>
              </a:buClr>
              <a:buFont typeface="Verdana" pitchFamily="34" charset="0"/>
              <a:buChar char="●"/>
              <a:defRPr/>
            </a:lvl2pPr>
            <a:lvl3pPr marL="808038" indent="-266700">
              <a:buClr>
                <a:schemeClr val="accent1"/>
              </a:buClr>
              <a:defRPr/>
            </a:lvl3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First bullet level</a:t>
            </a:r>
          </a:p>
          <a:p>
            <a:pPr lvl="2"/>
            <a:r>
              <a:rPr lang="en-GB" dirty="0" smtClean="0"/>
              <a:t>Second bullet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3529"/>
            <a:fld id="{0C3E0553-2C6C-497F-867A-65E4A976FAE9}" type="slidenum">
              <a:rPr lang="en-GB">
                <a:solidFill>
                  <a:srgbClr val="3F4043"/>
                </a:solidFill>
              </a:rPr>
              <a:pPr defTabSz="913529"/>
              <a:t>‹#›</a:t>
            </a:fld>
            <a:endParaRPr lang="en-GB" dirty="0">
              <a:solidFill>
                <a:srgbClr val="3F4043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488686"/>
            <a:ext cx="4291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529"/>
            <a:r>
              <a:rPr lang="en-US" dirty="0">
                <a:solidFill>
                  <a:srgbClr val="F793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Alignment </a:t>
            </a:r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&amp; </a:t>
            </a:r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Integration</a:t>
            </a:r>
            <a:r>
              <a:rPr lang="en-US" dirty="0">
                <a:solidFill>
                  <a:srgbClr val="3F404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>
                <a:solidFill>
                  <a:srgbClr val="EC008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Excellence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143000" cy="95745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0"/>
            <a:ext cx="8540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2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75460"/>
            <a:ext cx="8128000" cy="4401820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273050" indent="-273050">
              <a:buClr>
                <a:schemeClr val="accent1"/>
              </a:buClr>
              <a:buFont typeface="Verdana" pitchFamily="34" charset="0"/>
              <a:buChar char="●"/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>
          <a:xfrm>
            <a:off x="8243713" y="6433756"/>
            <a:ext cx="720775" cy="324000"/>
          </a:xfrm>
          <a:prstGeom prst="rect">
            <a:avLst/>
          </a:prstGeom>
        </p:spPr>
        <p:txBody>
          <a:bodyPr/>
          <a:lstStyle/>
          <a:p>
            <a:pPr defTabSz="913529"/>
            <a:fld id="{0C3E0553-2C6C-497F-867A-65E4A976FAE9}" type="slidenum">
              <a:rPr lang="nl-NL">
                <a:solidFill>
                  <a:srgbClr val="3F4043"/>
                </a:solidFill>
              </a:rPr>
              <a:pPr defTabSz="913529"/>
              <a:t>‹#›</a:t>
            </a:fld>
            <a:endParaRPr lang="nl-NL" dirty="0">
              <a:solidFill>
                <a:srgbClr val="3F4043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85091" y="1062759"/>
            <a:ext cx="8115733" cy="634423"/>
          </a:xfrm>
        </p:spPr>
        <p:txBody>
          <a:bodyPr/>
          <a:lstStyle>
            <a:lvl1pPr algn="r">
              <a:defRPr sz="24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32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17535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172399" y="6356351"/>
            <a:ext cx="720775" cy="365125"/>
          </a:xfrm>
          <a:prstGeom prst="rect">
            <a:avLst/>
          </a:prstGeom>
        </p:spPr>
        <p:txBody>
          <a:bodyPr/>
          <a:lstStyle/>
          <a:p>
            <a:pPr defTabSz="913529"/>
            <a:fld id="{0C3E0553-2C6C-497F-867A-65E4A976FAE9}" type="slidenum">
              <a:rPr lang="nl-NL">
                <a:solidFill>
                  <a:srgbClr val="3F4043"/>
                </a:solidFill>
              </a:rPr>
              <a:pPr defTabSz="913529"/>
              <a:t>‹#›</a:t>
            </a:fld>
            <a:endParaRPr lang="nl-NL" dirty="0">
              <a:solidFill>
                <a:srgbClr val="3F40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3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A60846-6193-451B-A6CB-702670C232BA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CA9F09-2674-4D1F-96DC-F8F1E600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6948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81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42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79674" y="280062"/>
            <a:ext cx="6713501" cy="62644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2559" y="1460500"/>
            <a:ext cx="8137442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3050" indent="-273050">
              <a:buFont typeface="Verdana" pitchFamily="34" charset="0"/>
              <a:buChar char="●"/>
              <a:defRPr/>
            </a:lvl2pPr>
            <a:lvl3pPr>
              <a:defRPr/>
            </a:lvl3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First bullet level</a:t>
            </a:r>
          </a:p>
          <a:p>
            <a:pPr lvl="2"/>
            <a:r>
              <a:rPr lang="en-GB" dirty="0" smtClean="0"/>
              <a:t>Second bullet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3E0553-2C6C-497F-867A-65E4A976FAE9}" type="slidenum">
              <a:rPr lang="en-GB" smtClean="0">
                <a:solidFill>
                  <a:srgbClr val="3F4043"/>
                </a:solidFill>
              </a:rPr>
              <a:pPr/>
              <a:t>‹#›</a:t>
            </a:fld>
            <a:endParaRPr lang="en-GB" dirty="0">
              <a:solidFill>
                <a:srgbClr val="3F40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0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52425"/>
            <a:ext cx="4086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763" y="5257800"/>
            <a:ext cx="7743825" cy="44767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9350" y="5708650"/>
            <a:ext cx="7745413" cy="673100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8400" y="2246400"/>
            <a:ext cx="7747200" cy="27324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78661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44231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C logo gr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52425"/>
            <a:ext cx="4057650" cy="17224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8400" y="2246400"/>
            <a:ext cx="7747200" cy="27324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56811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6000" y="1681200"/>
            <a:ext cx="8388000" cy="51768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06825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52945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's And 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81200" y="1684800"/>
            <a:ext cx="2649600" cy="28656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506400" y="1688400"/>
            <a:ext cx="2649600" cy="28656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28000" y="1684800"/>
            <a:ext cx="2649600" cy="28656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81200" y="4626000"/>
            <a:ext cx="8092800" cy="1918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66518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000" y="1684800"/>
            <a:ext cx="3477600" cy="484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11413" y="508000"/>
            <a:ext cx="6481762" cy="6111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03600" y="1684800"/>
            <a:ext cx="4644000" cy="48420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72413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56000" y="1684800"/>
            <a:ext cx="8139600" cy="48420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nl-NL" noProof="0" smtClean="0"/>
              <a:t>Klik op het pictogram als u een grafiek wilt toevoegen</a:t>
            </a:r>
            <a:endParaRPr lang="nl-NL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86294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756000" y="1684800"/>
            <a:ext cx="8139600" cy="48420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nl-NL" noProof="0" smtClean="0"/>
              <a:t>Klik op het pictogram als u een tabel wilt toevoegen</a:t>
            </a:r>
            <a:endParaRPr lang="nl-NL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5650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14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6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5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4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0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5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's And 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722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39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9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9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1600" y="5349214"/>
            <a:ext cx="7921575" cy="672075"/>
          </a:xfrm>
        </p:spPr>
        <p:txBody>
          <a:bodyPr lIns="0" rIns="0" anchor="t" anchorCtr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71600" y="6021288"/>
            <a:ext cx="7921575" cy="576064"/>
          </a:xfrm>
        </p:spPr>
        <p:txBody>
          <a:bodyPr lIns="0" rIns="0" anchor="t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author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date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0" hasCustomPrompt="1"/>
          </p:nvPr>
        </p:nvSpPr>
        <p:spPr>
          <a:xfrm>
            <a:off x="971600" y="2276872"/>
            <a:ext cx="7921575" cy="2591462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to add cover picture</a:t>
            </a:r>
            <a:endParaRPr lang="nl-NL" dirty="0"/>
          </a:p>
        </p:txBody>
      </p:sp>
      <p:pic>
        <p:nvPicPr>
          <p:cNvPr id="9" name="Picture 2" descr="G:\depsharesHQ\Corporate Communication\Logo's\logo FrieslandCampina\tagline\Nbn_tag_with_FC_fin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7" y="319003"/>
            <a:ext cx="3614377" cy="19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91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1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0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9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5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No_Go_Area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762000" y="1460500"/>
                </a:moveTo>
                <a:lnTo>
                  <a:pt x="762000" y="6350000"/>
                </a:lnTo>
                <a:lnTo>
                  <a:pt x="8890000" y="6350000"/>
                </a:lnTo>
                <a:lnTo>
                  <a:pt x="8890000" y="1460500"/>
                </a:lnTo>
                <a:close/>
                <a:moveTo>
                  <a:pt x="2473673" y="364555"/>
                </a:moveTo>
                <a:lnTo>
                  <a:pt x="2473673" y="885126"/>
                </a:lnTo>
                <a:lnTo>
                  <a:pt x="8893175" y="885126"/>
                </a:lnTo>
                <a:lnTo>
                  <a:pt x="8893175" y="36455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6" name="Picture 2" descr="G:\depsharesHQ\Corporate Communication\Logo's\logo FrieslandCampina\tagline\Nbn_tag_with_FC_final.jp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41300"/>
            <a:ext cx="14557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3673" y="516484"/>
            <a:ext cx="6419502" cy="522000"/>
          </a:xfrm>
        </p:spPr>
        <p:txBody>
          <a:bodyPr/>
          <a:lstStyle>
            <a:lvl1pPr algn="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762000" y="1460500"/>
            <a:ext cx="8128000" cy="4889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3050" indent="-273050">
              <a:buClr>
                <a:schemeClr val="accent1"/>
              </a:buClr>
              <a:buFont typeface="Verdana" pitchFamily="34" charset="0"/>
              <a:buChar char="●"/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9" name="Tekstvak 6"/>
          <p:cNvSpPr txBox="1"/>
          <p:nvPr userDrawn="1">
            <p:custDataLst>
              <p:tags r:id="rId4"/>
            </p:custDataLst>
          </p:nvPr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8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hoto's And 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354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hoto's And 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762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hoto's And 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11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5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3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3673" y="364555"/>
            <a:ext cx="6419502" cy="5220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60500"/>
            <a:ext cx="8128000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3050" indent="-273050">
              <a:buClr>
                <a:schemeClr val="accent1"/>
              </a:buClr>
              <a:buFont typeface="Verdana" pitchFamily="34" charset="0"/>
              <a:buChar char="●"/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>
          <a:xfrm>
            <a:off x="8172399" y="6356351"/>
            <a:ext cx="720775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C3E0553-2C6C-497F-867A-65E4A976FAE9}" type="slidenum">
              <a:rPr lang="nl-NL" sz="3600" smtClean="0">
                <a:solidFill>
                  <a:srgbClr val="3F4043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3600" dirty="0">
              <a:solidFill>
                <a:srgbClr val="3F4043"/>
              </a:solidFill>
              <a:cs typeface="Arial" charset="0"/>
            </a:endParaRPr>
          </a:p>
        </p:txBody>
      </p:sp>
      <p:sp>
        <p:nvSpPr>
          <p:cNvPr id="5" name="Rechthoek 4"/>
          <p:cNvSpPr/>
          <p:nvPr userDrawn="1"/>
        </p:nvSpPr>
        <p:spPr>
          <a:xfrm>
            <a:off x="481830" y="872427"/>
            <a:ext cx="1440160" cy="1800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3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8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9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231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970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1600" y="5349214"/>
            <a:ext cx="7921575" cy="672075"/>
          </a:xfrm>
        </p:spPr>
        <p:txBody>
          <a:bodyPr lIns="0" rIns="0" anchor="t" anchorCtr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71600" y="6021288"/>
            <a:ext cx="7921575" cy="576064"/>
          </a:xfrm>
        </p:spPr>
        <p:txBody>
          <a:bodyPr lIns="0" rIns="0" anchor="t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author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date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0" hasCustomPrompt="1"/>
          </p:nvPr>
        </p:nvSpPr>
        <p:spPr>
          <a:xfrm>
            <a:off x="971600" y="2276872"/>
            <a:ext cx="7921575" cy="2591462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to add cover picture</a:t>
            </a:r>
            <a:endParaRPr lang="nl-NL" dirty="0"/>
          </a:p>
        </p:txBody>
      </p:sp>
      <p:pic>
        <p:nvPicPr>
          <p:cNvPr id="9" name="Picture 2" descr="G:\depsharesHQ\Corporate Communication\Logo's\logo FrieslandCampina\tagline\Nbn_tag_with_FC_fin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7" y="319003"/>
            <a:ext cx="3614377" cy="19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25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3673" y="364555"/>
            <a:ext cx="6419502" cy="5220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60500"/>
            <a:ext cx="8128000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3050" indent="-273050">
              <a:buClr>
                <a:schemeClr val="accent1"/>
              </a:buClr>
              <a:buFont typeface="Verdana" pitchFamily="34" charset="0"/>
              <a:buChar char="●"/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481830" y="872427"/>
            <a:ext cx="1440160" cy="1800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2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and text (no RFC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3673" y="365454"/>
            <a:ext cx="64195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60500"/>
            <a:ext cx="8128000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3050" indent="-273050">
              <a:buFont typeface="Verdana" pitchFamily="34" charset="0"/>
              <a:buChar char="●"/>
              <a:defRPr/>
            </a:lvl2pPr>
            <a:lvl3pPr>
              <a:defRPr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  <p:sp>
        <p:nvSpPr>
          <p:cNvPr id="3" name="Rechthoek 2"/>
          <p:cNvSpPr/>
          <p:nvPr userDrawn="1"/>
        </p:nvSpPr>
        <p:spPr>
          <a:xfrm>
            <a:off x="179512" y="116632"/>
            <a:ext cx="2016224" cy="100811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46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763" y="5257800"/>
            <a:ext cx="7743825" cy="44767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9350" y="5708650"/>
            <a:ext cx="7745413" cy="673100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8400" y="2246400"/>
            <a:ext cx="7747200" cy="2732400"/>
          </a:xfr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" y="352800"/>
            <a:ext cx="4085805" cy="1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07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and text (no RFC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3673" y="365454"/>
            <a:ext cx="64195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60500"/>
            <a:ext cx="8128000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3050" indent="-273050">
              <a:buFont typeface="Verdana" pitchFamily="34" charset="0"/>
              <a:buChar char="●"/>
              <a:defRPr/>
            </a:lvl2pPr>
            <a:lvl3pPr>
              <a:defRPr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>
          <a:xfrm>
            <a:off x="8172399" y="6356351"/>
            <a:ext cx="7207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C3E0553-2C6C-497F-867A-65E4A976FAE9}" type="slidenum">
              <a:rPr lang="nl-NL" sz="3600" smtClean="0">
                <a:solidFill>
                  <a:srgbClr val="3F4043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3600" dirty="0">
              <a:solidFill>
                <a:srgbClr val="3F4043"/>
              </a:solidFill>
              <a:cs typeface="Arial" charset="0"/>
            </a:endParaRPr>
          </a:p>
        </p:txBody>
      </p:sp>
      <p:sp>
        <p:nvSpPr>
          <p:cNvPr id="3" name="Rechthoek 2"/>
          <p:cNvSpPr/>
          <p:nvPr userDrawn="1"/>
        </p:nvSpPr>
        <p:spPr>
          <a:xfrm>
            <a:off x="179512" y="116632"/>
            <a:ext cx="2016224" cy="100811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919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C logo groo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52425"/>
            <a:ext cx="4057650" cy="172243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8400" y="2246400"/>
            <a:ext cx="7747200" cy="2732400"/>
          </a:xfr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640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6000" y="1681200"/>
            <a:ext cx="8388000" cy="5176800"/>
          </a:xfr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49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78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's And 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81200" y="1684800"/>
            <a:ext cx="2649600" cy="2865600"/>
          </a:xfr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506400" y="1688400"/>
            <a:ext cx="2649600" cy="2865600"/>
          </a:xfr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28000" y="1684800"/>
            <a:ext cx="2649600" cy="2865600"/>
          </a:xfr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81200" y="4626000"/>
            <a:ext cx="8092800" cy="1918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655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000" y="1684800"/>
            <a:ext cx="3477600" cy="484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11413" y="508000"/>
            <a:ext cx="6481762" cy="6111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03600" y="1684800"/>
            <a:ext cx="4644000" cy="4842000"/>
          </a:xfr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7868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56000" y="1684800"/>
            <a:ext cx="8139600" cy="4842000"/>
          </a:xfr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grafiek wilt toevoegen</a:t>
            </a:r>
            <a:endParaRPr lang="nl-NL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42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756000" y="1684800"/>
            <a:ext cx="8139600" cy="4842000"/>
          </a:xfr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tabel wilt toevoegen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3205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2" y="1916831"/>
            <a:ext cx="8356048" cy="46099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buClr>
                <a:schemeClr val="accent6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accent6"/>
              </a:buCl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539553" y="585564"/>
            <a:ext cx="7128791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Klik om het opmaakprofiel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6675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Corporate Communication\Logo's\FrieslandCampina\Nourishing by Nature tagline\Nbn_tag_with_FC_fina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" y="334800"/>
            <a:ext cx="3405600" cy="18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1600" y="5349214"/>
            <a:ext cx="7921575" cy="672075"/>
          </a:xfrm>
        </p:spPr>
        <p:txBody>
          <a:bodyPr lIns="0" rIns="0" anchor="ctr" anchorCtr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add presentation title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71600" y="6021288"/>
            <a:ext cx="7921575" cy="576064"/>
          </a:xfrm>
        </p:spPr>
        <p:txBody>
          <a:bodyPr lIns="0" rIns="0" anchor="t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author and date</a:t>
            </a:r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0" hasCustomPrompt="1"/>
          </p:nvPr>
        </p:nvSpPr>
        <p:spPr>
          <a:xfrm>
            <a:off x="971600" y="2564904"/>
            <a:ext cx="7921575" cy="2591462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add cover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87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/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3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and tex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3673" y="505336"/>
            <a:ext cx="6419502" cy="5220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49" y="1460500"/>
            <a:ext cx="8137525" cy="4889500"/>
          </a:xfrm>
        </p:spPr>
        <p:txBody>
          <a:bodyPr/>
          <a:lstStyle>
            <a:lvl1pPr marL="266700" indent="-266700"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>
                <a:solidFill>
                  <a:schemeClr val="tx2"/>
                </a:solidFill>
              </a:defRPr>
            </a:lvl1pPr>
            <a:lvl2pPr marL="541338" indent="-274638">
              <a:buClr>
                <a:schemeClr val="accent1"/>
              </a:buClr>
              <a:buFont typeface="Verdana" pitchFamily="34" charset="0"/>
              <a:buChar char="●"/>
              <a:defRPr/>
            </a:lvl2pPr>
            <a:lvl3pPr marL="808038" indent="-266700">
              <a:buClr>
                <a:schemeClr val="accent1"/>
              </a:buClr>
              <a:defRPr/>
            </a:lvl3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First bullet level</a:t>
            </a:r>
          </a:p>
          <a:p>
            <a:pPr lvl="2"/>
            <a:r>
              <a:rPr lang="en-GB" dirty="0" smtClean="0"/>
              <a:t>Second bullet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3E0553-2C6C-497F-867A-65E4A976FAE9}" type="slidenum">
              <a:rPr lang="en-GB" smtClean="0">
                <a:solidFill>
                  <a:srgbClr val="3F4043"/>
                </a:solidFill>
              </a:rPr>
              <a:pPr/>
              <a:t>‹#›</a:t>
            </a:fld>
            <a:endParaRPr lang="en-GB" dirty="0">
              <a:solidFill>
                <a:srgbClr val="3F40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58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, subtitle and tex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3673" y="505336"/>
            <a:ext cx="6419502" cy="5220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49" y="1844824"/>
            <a:ext cx="8137525" cy="4505176"/>
          </a:xfrm>
        </p:spPr>
        <p:txBody>
          <a:bodyPr/>
          <a:lstStyle>
            <a:lvl1pPr marL="266700" indent="-266700"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>
                <a:solidFill>
                  <a:schemeClr val="tx2"/>
                </a:solidFill>
              </a:defRPr>
            </a:lvl1pPr>
            <a:lvl2pPr marL="541338" indent="-274638">
              <a:buClr>
                <a:schemeClr val="accent1"/>
              </a:buClr>
              <a:buFont typeface="Verdana" pitchFamily="34" charset="0"/>
              <a:buChar char="●"/>
              <a:defRPr/>
            </a:lvl2pPr>
            <a:lvl3pPr marL="808038" indent="-266700">
              <a:buClr>
                <a:schemeClr val="accent1"/>
              </a:buClr>
              <a:defRPr/>
            </a:lvl3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First bullet level</a:t>
            </a:r>
          </a:p>
          <a:p>
            <a:pPr lvl="2"/>
            <a:r>
              <a:rPr lang="en-GB" dirty="0" smtClean="0"/>
              <a:t>Second bullet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3E0553-2C6C-497F-867A-65E4A976FAE9}" type="slidenum">
              <a:rPr lang="en-GB" smtClean="0">
                <a:solidFill>
                  <a:srgbClr val="3F4043"/>
                </a:solidFill>
              </a:rPr>
              <a:pPr/>
              <a:t>‹#›</a:t>
            </a:fld>
            <a:endParaRPr lang="en-GB" dirty="0">
              <a:solidFill>
                <a:srgbClr val="3F4043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55649" y="1475771"/>
            <a:ext cx="8136000" cy="36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2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Title and text (no RFC logo)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3673" y="505336"/>
            <a:ext cx="6419502" cy="5220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49" y="1460500"/>
            <a:ext cx="8137525" cy="4889500"/>
          </a:xfrm>
        </p:spPr>
        <p:txBody>
          <a:bodyPr/>
          <a:lstStyle>
            <a:lvl1pPr marL="266700" indent="-266700"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>
                <a:solidFill>
                  <a:schemeClr val="tx2"/>
                </a:solidFill>
              </a:defRPr>
            </a:lvl1pPr>
            <a:lvl2pPr marL="541338" indent="-274638">
              <a:buClr>
                <a:schemeClr val="accent1"/>
              </a:buClr>
              <a:buFont typeface="Verdana" pitchFamily="34" charset="0"/>
              <a:buChar char="●"/>
              <a:defRPr/>
            </a:lvl2pPr>
            <a:lvl3pPr marL="808038" indent="-266700">
              <a:buClr>
                <a:schemeClr val="accent1"/>
              </a:buClr>
              <a:defRPr/>
            </a:lvl3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First bullet level</a:t>
            </a:r>
          </a:p>
          <a:p>
            <a:pPr lvl="2"/>
            <a:r>
              <a:rPr lang="en-GB" dirty="0" smtClean="0"/>
              <a:t>Second bullet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3E0553-2C6C-497F-867A-65E4A976FAE9}" type="slidenum">
              <a:rPr lang="en-GB" smtClean="0">
                <a:solidFill>
                  <a:srgbClr val="3F4043"/>
                </a:solidFill>
              </a:rPr>
              <a:pPr/>
              <a:t>‹#›</a:t>
            </a:fld>
            <a:endParaRPr lang="en-GB" dirty="0">
              <a:solidFill>
                <a:srgbClr val="3F40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0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Title, subtitle and text (no RFC logo)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3673" y="505336"/>
            <a:ext cx="6419502" cy="5220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55649" y="1844824"/>
            <a:ext cx="8137525" cy="4505176"/>
          </a:xfrm>
        </p:spPr>
        <p:txBody>
          <a:bodyPr/>
          <a:lstStyle>
            <a:lvl1pPr marL="266700" indent="-266700"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>
                <a:solidFill>
                  <a:schemeClr val="tx2"/>
                </a:solidFill>
              </a:defRPr>
            </a:lvl1pPr>
            <a:lvl2pPr marL="541338" indent="-274638">
              <a:buClr>
                <a:schemeClr val="accent1"/>
              </a:buClr>
              <a:buFont typeface="Verdana" pitchFamily="34" charset="0"/>
              <a:buChar char="●"/>
              <a:defRPr/>
            </a:lvl2pPr>
            <a:lvl3pPr marL="808038" indent="-266700">
              <a:buClr>
                <a:schemeClr val="accent1"/>
              </a:buClr>
              <a:defRPr/>
            </a:lvl3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First bullet level</a:t>
            </a:r>
          </a:p>
          <a:p>
            <a:pPr lvl="2"/>
            <a:r>
              <a:rPr lang="en-GB" dirty="0" smtClean="0"/>
              <a:t>Second bullet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3E0553-2C6C-497F-867A-65E4A976FAE9}" type="slidenum">
              <a:rPr lang="en-GB" smtClean="0">
                <a:solidFill>
                  <a:srgbClr val="3F4043"/>
                </a:solidFill>
              </a:rPr>
              <a:pPr/>
              <a:t>‹#›</a:t>
            </a:fld>
            <a:endParaRPr lang="en-GB" dirty="0">
              <a:solidFill>
                <a:srgbClr val="3F4043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55649" y="1475771"/>
            <a:ext cx="8136000" cy="36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15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60500"/>
            <a:ext cx="8128000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3050" indent="-273050">
              <a:buClr>
                <a:schemeClr val="accent1"/>
              </a:buClr>
              <a:buFont typeface="Verdana" pitchFamily="34" charset="0"/>
              <a:buChar char="●"/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3E0553-2C6C-497F-867A-65E4A976FAE9}" type="slidenum">
              <a:rPr lang="nl-NL" smtClean="0">
                <a:solidFill>
                  <a:srgbClr val="3F4043"/>
                </a:solidFill>
              </a:rPr>
              <a:pPr/>
              <a:t>‹#›</a:t>
            </a:fld>
            <a:endParaRPr lang="nl-NL" dirty="0">
              <a:solidFill>
                <a:srgbClr val="3F4043"/>
              </a:solidFill>
            </a:endParaRPr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73672" y="519465"/>
            <a:ext cx="6419502" cy="5205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459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763" y="5257800"/>
            <a:ext cx="7743825" cy="44767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9350" y="5708650"/>
            <a:ext cx="7745413" cy="673100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8400" y="2246400"/>
            <a:ext cx="7747200" cy="2732400"/>
          </a:xfr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" y="352800"/>
            <a:ext cx="4085805" cy="1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60500"/>
            <a:ext cx="8128000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3050" indent="-273050">
              <a:buClr>
                <a:schemeClr val="accent1"/>
              </a:buClr>
              <a:buFont typeface="Verdana" pitchFamily="34" charset="0"/>
              <a:buChar char="●"/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481830" y="872427"/>
            <a:ext cx="1440160" cy="1800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Tekstvak 5"/>
          <p:cNvSpPr txBox="1"/>
          <p:nvPr userDrawn="1"/>
        </p:nvSpPr>
        <p:spPr>
          <a:xfrm>
            <a:off x="8500541" y="649514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CD28338-98CD-4136-BA81-8E55F50C4922}" type="slidenum">
              <a:rPr lang="nl-NL" sz="1000" smtClean="0">
                <a:solidFill>
                  <a:srgbClr val="3F4043"/>
                </a:solidFill>
              </a:rPr>
              <a:pPr algn="r"/>
              <a:t>‹#›</a:t>
            </a:fld>
            <a:endParaRPr lang="nl-NL" sz="1000" dirty="0" smtClean="0">
              <a:solidFill>
                <a:srgbClr val="3F4043"/>
              </a:solidFill>
            </a:endParaRPr>
          </a:p>
        </p:txBody>
      </p:sp>
      <p:sp>
        <p:nvSpPr>
          <p:cNvPr id="9" name="Tijdelijke aanduiding voor 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73672" y="363439"/>
            <a:ext cx="6419502" cy="5205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328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and text (no RFC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3673" y="365454"/>
            <a:ext cx="6419502" cy="52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60500"/>
            <a:ext cx="8128000" cy="4889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273050" indent="-273050">
              <a:buFont typeface="Verdana" pitchFamily="34" charset="0"/>
              <a:buChar char="●"/>
              <a:defRPr/>
            </a:lvl2pPr>
            <a:lvl3pPr>
              <a:defRPr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  <p:sp>
        <p:nvSpPr>
          <p:cNvPr id="3" name="Rechthoek 2"/>
          <p:cNvSpPr/>
          <p:nvPr userDrawn="1"/>
        </p:nvSpPr>
        <p:spPr>
          <a:xfrm>
            <a:off x="179512" y="116632"/>
            <a:ext cx="2016224" cy="100811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Tekstvak 5"/>
          <p:cNvSpPr txBox="1"/>
          <p:nvPr userDrawn="1"/>
        </p:nvSpPr>
        <p:spPr>
          <a:xfrm>
            <a:off x="8500541" y="649514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CD28338-98CD-4136-BA81-8E55F50C4922}" type="slidenum">
              <a:rPr lang="nl-NL" sz="1000" smtClean="0">
                <a:solidFill>
                  <a:srgbClr val="3F4043"/>
                </a:solidFill>
              </a:rPr>
              <a:pPr algn="r"/>
              <a:t>‹#›</a:t>
            </a:fld>
            <a:endParaRPr lang="nl-NL" sz="1000" dirty="0" smtClean="0">
              <a:solidFill>
                <a:srgbClr val="3F40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2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1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8036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908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885561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418953"/>
            <a:ext cx="6481762" cy="6111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70697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8512116" y="649514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1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ekstvak 4"/>
          <p:cNvSpPr txBox="1"/>
          <p:nvPr userDrawn="1"/>
        </p:nvSpPr>
        <p:spPr>
          <a:xfrm>
            <a:off x="8500541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7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ekstvak 4"/>
          <p:cNvSpPr txBox="1"/>
          <p:nvPr userDrawn="1"/>
        </p:nvSpPr>
        <p:spPr>
          <a:xfrm>
            <a:off x="8500541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ekstvak 4"/>
          <p:cNvSpPr txBox="1"/>
          <p:nvPr userDrawn="1"/>
        </p:nvSpPr>
        <p:spPr>
          <a:xfrm>
            <a:off x="8500541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4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ekstvak 4"/>
          <p:cNvSpPr txBox="1"/>
          <p:nvPr userDrawn="1"/>
        </p:nvSpPr>
        <p:spPr>
          <a:xfrm>
            <a:off x="8500541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3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ekstvak 4"/>
          <p:cNvSpPr txBox="1"/>
          <p:nvPr userDrawn="1"/>
        </p:nvSpPr>
        <p:spPr>
          <a:xfrm>
            <a:off x="8500541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CD28338-98CD-4136-BA81-8E55F50C4922}" type="slidenum">
              <a:rPr lang="nl-NL" sz="1000" smtClean="0">
                <a:solidFill>
                  <a:srgbClr val="3F4043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sz="1000" dirty="0" smtClean="0">
              <a:solidFill>
                <a:srgbClr val="3F404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5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5359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007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436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NCR_PP_lichter tite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71" y="0"/>
            <a:ext cx="914125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3730" y="3933056"/>
            <a:ext cx="1763884" cy="1944216"/>
          </a:xfrm>
        </p:spPr>
        <p:txBody>
          <a:bodyPr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solidFill>
                  <a:srgbClr val="22326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6021288"/>
            <a:ext cx="1756596" cy="64807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400"/>
              </a:lnSpc>
              <a:buNone/>
              <a:defRPr sz="1600" baseline="0">
                <a:solidFill>
                  <a:srgbClr val="53A82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z="1400">
                <a:solidFill>
                  <a:srgbClr val="53A820"/>
                </a:solidFill>
                <a:latin typeface="Verdana"/>
                <a:cs typeface="Verdana"/>
              </a:rPr>
              <a:t>Klik om de ondertitelstijl van het model te bewerken</a:t>
            </a:r>
            <a:endParaRPr lang="nl-NL" sz="1400" dirty="0">
              <a:solidFill>
                <a:srgbClr val="53A82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64813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NCR_PP2 sam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2420888"/>
            <a:ext cx="7931224" cy="345638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titel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94767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55576" y="6453336"/>
            <a:ext cx="6336704" cy="216024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cap="all" baseline="0">
                <a:solidFill>
                  <a:srgbClr val="53A8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Naam van deze </a:t>
            </a:r>
            <a:r>
              <a:rPr lang="nl-NL" dirty="0" err="1"/>
              <a:t>powerpoint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00974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NCR_PP2 sam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63888" y="2420888"/>
            <a:ext cx="5122912" cy="3456385"/>
          </a:xfrm>
        </p:spPr>
        <p:txBody>
          <a:bodyPr/>
          <a:lstStyle>
            <a:lvl1pPr>
              <a:defRPr>
                <a:solidFill>
                  <a:srgbClr val="223261"/>
                </a:solidFill>
              </a:defRPr>
            </a:lvl1pPr>
            <a:lvl2pPr>
              <a:defRPr>
                <a:solidFill>
                  <a:srgbClr val="223261"/>
                </a:solidFill>
              </a:defRPr>
            </a:lvl2pPr>
            <a:lvl3pPr>
              <a:defRPr>
                <a:solidFill>
                  <a:srgbClr val="223261"/>
                </a:solidFill>
              </a:defRPr>
            </a:lvl3pPr>
            <a:lvl4pPr>
              <a:defRPr>
                <a:solidFill>
                  <a:srgbClr val="223261"/>
                </a:solidFill>
              </a:defRPr>
            </a:lvl4pPr>
            <a:lvl5pPr>
              <a:defRPr>
                <a:solidFill>
                  <a:srgbClr val="22326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titel 1"/>
          <p:cNvSpPr>
            <a:spLocks noGrp="1"/>
          </p:cNvSpPr>
          <p:nvPr>
            <p:ph type="title"/>
          </p:nvPr>
        </p:nvSpPr>
        <p:spPr>
          <a:xfrm>
            <a:off x="3563888" y="1556792"/>
            <a:ext cx="5139358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rgbClr val="22326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55576" y="6453336"/>
            <a:ext cx="6336704" cy="216024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cap="all" baseline="0">
                <a:solidFill>
                  <a:srgbClr val="53A8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Naam van deze </a:t>
            </a:r>
            <a:r>
              <a:rPr lang="nl-NL" dirty="0" err="1"/>
              <a:t>powerpoint</a:t>
            </a:r>
            <a:endParaRPr lang="nl-NL" dirty="0"/>
          </a:p>
        </p:txBody>
      </p:sp>
      <p:sp>
        <p:nvSpPr>
          <p:cNvPr id="5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755576" y="1556792"/>
            <a:ext cx="2592288" cy="4320480"/>
          </a:xfrm>
          <a:solidFill>
            <a:schemeClr val="bg1">
              <a:lumMod val="85000"/>
            </a:schemeClr>
          </a:solidFill>
        </p:spPr>
        <p:txBody>
          <a:bodyPr lIns="0" tIns="1080000" rIns="0" bIns="0" anchor="t" anchorCtr="0">
            <a:normAutofit/>
          </a:bodyPr>
          <a:lstStyle>
            <a:lvl1pPr marL="0" indent="0" algn="ctr">
              <a:buNone/>
              <a:defRPr sz="1800">
                <a:solidFill>
                  <a:srgbClr val="53A82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49609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NCR_PP titel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3730" y="3933056"/>
            <a:ext cx="1763884" cy="1944216"/>
          </a:xfrm>
        </p:spPr>
        <p:txBody>
          <a:bodyPr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solidFill>
                  <a:srgbClr val="091B4B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3730" y="6021288"/>
            <a:ext cx="1756596" cy="64807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400"/>
              </a:lnSpc>
              <a:buNone/>
              <a:defRPr sz="1600" baseline="0"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z="1400">
                <a:solidFill>
                  <a:srgbClr val="53A820"/>
                </a:solidFill>
                <a:latin typeface="Verdana"/>
                <a:cs typeface="Verdana"/>
              </a:rPr>
              <a:t>Klik om de ondertitelstijl van het model te bewerken</a:t>
            </a:r>
            <a:endParaRPr lang="nl-NL" sz="1400" dirty="0">
              <a:solidFill>
                <a:srgbClr val="53A82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791564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NCR_PP_lichter tite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71" y="0"/>
            <a:ext cx="914125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3730" y="3933056"/>
            <a:ext cx="1763884" cy="1944216"/>
          </a:xfrm>
        </p:spPr>
        <p:txBody>
          <a:bodyPr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solidFill>
                  <a:srgbClr val="22326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3730" y="6021288"/>
            <a:ext cx="1756596" cy="5760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400"/>
              </a:lnSpc>
              <a:buNone/>
              <a:defRPr sz="1600" baseline="0">
                <a:solidFill>
                  <a:srgbClr val="64B13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NL" sz="1400" dirty="0">
              <a:solidFill>
                <a:srgbClr val="53A82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762583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NCR_PP4 del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2420888"/>
            <a:ext cx="7931224" cy="3456385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titel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94767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br>
              <a:rPr lang="nl-NL" dirty="0"/>
            </a:b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55576" y="6453336"/>
            <a:ext cx="6336704" cy="216024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cap="all" baseline="0">
                <a:solidFill>
                  <a:srgbClr val="53A8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NCR SEMINAR 14 FEBRUARI 2014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48789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NCR_PP4 del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63888" y="2420888"/>
            <a:ext cx="5122912" cy="3456385"/>
          </a:xfrm>
        </p:spPr>
        <p:txBody>
          <a:bodyPr/>
          <a:lstStyle>
            <a:lvl1pPr>
              <a:defRPr>
                <a:solidFill>
                  <a:srgbClr val="223261"/>
                </a:solidFill>
              </a:defRPr>
            </a:lvl1pPr>
            <a:lvl2pPr>
              <a:defRPr>
                <a:solidFill>
                  <a:srgbClr val="223261"/>
                </a:solidFill>
              </a:defRPr>
            </a:lvl2pPr>
            <a:lvl3pPr>
              <a:defRPr>
                <a:solidFill>
                  <a:srgbClr val="223261"/>
                </a:solidFill>
              </a:defRPr>
            </a:lvl3pPr>
            <a:lvl4pPr>
              <a:defRPr>
                <a:solidFill>
                  <a:srgbClr val="223261"/>
                </a:solidFill>
              </a:defRPr>
            </a:lvl4pPr>
            <a:lvl5pPr>
              <a:defRPr>
                <a:solidFill>
                  <a:srgbClr val="22326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titel 1"/>
          <p:cNvSpPr>
            <a:spLocks noGrp="1"/>
          </p:cNvSpPr>
          <p:nvPr>
            <p:ph type="title"/>
          </p:nvPr>
        </p:nvSpPr>
        <p:spPr>
          <a:xfrm>
            <a:off x="3563888" y="1556792"/>
            <a:ext cx="5139358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rgbClr val="223261"/>
                </a:solidFill>
              </a:defRPr>
            </a:lvl1pPr>
          </a:lstStyle>
          <a:p>
            <a:r>
              <a:rPr lang="nl-NL" dirty="0"/>
              <a:t>Klik om de stijl te bewerken</a:t>
            </a:r>
            <a:br>
              <a:rPr lang="nl-NL" dirty="0"/>
            </a:b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55576" y="6453336"/>
            <a:ext cx="6336704" cy="216024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cap="all" baseline="0">
                <a:solidFill>
                  <a:srgbClr val="53A8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NCR SEMINAR 14 FEBRUARI 2014</a:t>
            </a:r>
            <a:endParaRPr lang="nl-NL" dirty="0"/>
          </a:p>
        </p:txBody>
      </p:sp>
      <p:sp>
        <p:nvSpPr>
          <p:cNvPr id="5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755576" y="1556792"/>
            <a:ext cx="2592288" cy="4320480"/>
          </a:xfrm>
          <a:solidFill>
            <a:schemeClr val="bg1">
              <a:lumMod val="85000"/>
            </a:schemeClr>
          </a:solidFill>
        </p:spPr>
        <p:txBody>
          <a:bodyPr lIns="0" tIns="1080000" rIns="0" bIns="0" anchor="t" anchorCtr="0">
            <a:normAutofit/>
          </a:bodyPr>
          <a:lstStyle>
            <a:lvl1pPr marL="0" indent="0" algn="ctr">
              <a:buNone/>
              <a:defRPr sz="1800">
                <a:solidFill>
                  <a:srgbClr val="53A82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88975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NCR_PP titel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3730" y="3933056"/>
            <a:ext cx="1763884" cy="1944216"/>
          </a:xfrm>
        </p:spPr>
        <p:txBody>
          <a:bodyPr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solidFill>
                  <a:srgbClr val="091B4B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3730" y="6021288"/>
            <a:ext cx="1756596" cy="5760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400"/>
              </a:lnSpc>
              <a:buNone/>
              <a:defRPr sz="1600" baseline="0"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NL" sz="1400" dirty="0">
              <a:solidFill>
                <a:srgbClr val="53A82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153317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1600" y="5349214"/>
            <a:ext cx="7921575" cy="672075"/>
          </a:xfrm>
        </p:spPr>
        <p:txBody>
          <a:bodyPr lIns="0" rIns="0" anchor="ctr" anchorCtr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71600" y="6021288"/>
            <a:ext cx="7921575" cy="576064"/>
          </a:xfrm>
        </p:spPr>
        <p:txBody>
          <a:bodyPr lIns="0" rIns="0" anchor="t" anchorCtr="0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author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date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0" hasCustomPrompt="1"/>
          </p:nvPr>
        </p:nvSpPr>
        <p:spPr>
          <a:xfrm>
            <a:off x="971600" y="2705497"/>
            <a:ext cx="7921575" cy="2591462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cover picture</a:t>
            </a:r>
            <a:endParaRPr lang="nl-NL" dirty="0"/>
          </a:p>
        </p:txBody>
      </p:sp>
      <p:pic>
        <p:nvPicPr>
          <p:cNvPr id="9" name="Picture 2" descr="G:\depsharesHQ\Corporate Communication\Logo's\logo FrieslandCampina\tagline\Nbn_tag_with_FC_fin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7" y="319003"/>
            <a:ext cx="3614377" cy="19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7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60500"/>
            <a:ext cx="8128000" cy="4889500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 marL="273050" indent="-273050">
              <a:buClr>
                <a:schemeClr val="accent1"/>
              </a:buClr>
              <a:buFont typeface="Verdana" pitchFamily="34" charset="0"/>
              <a:buChar char="●"/>
              <a:defRPr sz="1400"/>
            </a:lvl2pPr>
            <a:lvl3pPr>
              <a:buClr>
                <a:schemeClr val="accent1"/>
              </a:buClr>
              <a:defRPr sz="1400"/>
            </a:lvl3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3E0553-2C6C-497F-867A-65E4A976FAE9}" type="slidenum">
              <a:rPr lang="nl-NL" smtClean="0">
                <a:solidFill>
                  <a:srgbClr val="3F4043"/>
                </a:solidFill>
              </a:rPr>
              <a:pPr/>
              <a:t>‹#›</a:t>
            </a:fld>
            <a:endParaRPr lang="nl-NL" dirty="0">
              <a:solidFill>
                <a:srgbClr val="3F4043"/>
              </a:solidFill>
            </a:endParaRPr>
          </a:p>
        </p:txBody>
      </p:sp>
      <p:sp>
        <p:nvSpPr>
          <p:cNvPr id="6" name="Tijdelijke aanduiding voor 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73672" y="354365"/>
            <a:ext cx="6419502" cy="5205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3410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13" Type="http://schemas.openxmlformats.org/officeDocument/2006/relationships/tags" Target="../tags/tag31.xml"/><Relationship Id="rId3" Type="http://schemas.openxmlformats.org/officeDocument/2006/relationships/slideLayout" Target="../slideLayouts/slideLayout100.xml"/><Relationship Id="rId7" Type="http://schemas.openxmlformats.org/officeDocument/2006/relationships/theme" Target="../theme/theme10.xml"/><Relationship Id="rId12" Type="http://schemas.openxmlformats.org/officeDocument/2006/relationships/tags" Target="../tags/tag30.xml"/><Relationship Id="rId2" Type="http://schemas.openxmlformats.org/officeDocument/2006/relationships/slideLayout" Target="../slideLayouts/slideLayout9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tags" Target="../tags/tag29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4.emf"/><Relationship Id="rId10" Type="http://schemas.openxmlformats.org/officeDocument/2006/relationships/tags" Target="../tags/tag28.xml"/><Relationship Id="rId4" Type="http://schemas.openxmlformats.org/officeDocument/2006/relationships/slideLayout" Target="../slideLayouts/slideLayout101.xml"/><Relationship Id="rId9" Type="http://schemas.openxmlformats.org/officeDocument/2006/relationships/tags" Target="../tags/tag27.xml"/><Relationship Id="rId14" Type="http://schemas.openxmlformats.org/officeDocument/2006/relationships/oleObject" Target="../embeddings/oleObject5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5.xml"/><Relationship Id="rId16" Type="http://schemas.openxmlformats.org/officeDocument/2006/relationships/tags" Target="../tags/tag3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tags" Target="../tags/tag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37.xml"/><Relationship Id="rId7" Type="http://schemas.openxmlformats.org/officeDocument/2006/relationships/tags" Target="../tags/tag37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8.xml"/></Relationships>
</file>

<file path=ppt/slideMasters/_rels/slideMaster1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26" Type="http://schemas.openxmlformats.org/officeDocument/2006/relationships/slideLayout" Target="../slideLayouts/slideLayout165.xml"/><Relationship Id="rId39" Type="http://schemas.openxmlformats.org/officeDocument/2006/relationships/slideLayout" Target="../slideLayouts/slideLayout178.xml"/><Relationship Id="rId21" Type="http://schemas.openxmlformats.org/officeDocument/2006/relationships/slideLayout" Target="../slideLayouts/slideLayout160.xml"/><Relationship Id="rId34" Type="http://schemas.openxmlformats.org/officeDocument/2006/relationships/slideLayout" Target="../slideLayouts/slideLayout173.xml"/><Relationship Id="rId42" Type="http://schemas.openxmlformats.org/officeDocument/2006/relationships/slideLayout" Target="../slideLayouts/slideLayout181.xml"/><Relationship Id="rId47" Type="http://schemas.openxmlformats.org/officeDocument/2006/relationships/slideLayout" Target="../slideLayouts/slideLayout186.xml"/><Relationship Id="rId50" Type="http://schemas.openxmlformats.org/officeDocument/2006/relationships/slideLayout" Target="../slideLayouts/slideLayout189.xml"/><Relationship Id="rId55" Type="http://schemas.openxmlformats.org/officeDocument/2006/relationships/slideLayout" Target="../slideLayouts/slideLayout194.xml"/><Relationship Id="rId63" Type="http://schemas.openxmlformats.org/officeDocument/2006/relationships/oleObject" Target="../embeddings/oleObject6.bin"/><Relationship Id="rId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59.xml"/><Relationship Id="rId29" Type="http://schemas.openxmlformats.org/officeDocument/2006/relationships/slideLayout" Target="../slideLayouts/slideLayout168.xml"/><Relationship Id="rId41" Type="http://schemas.openxmlformats.org/officeDocument/2006/relationships/slideLayout" Target="../slideLayouts/slideLayout180.xml"/><Relationship Id="rId54" Type="http://schemas.openxmlformats.org/officeDocument/2006/relationships/slideLayout" Target="../slideLayouts/slideLayout193.xml"/><Relationship Id="rId62" Type="http://schemas.openxmlformats.org/officeDocument/2006/relationships/tags" Target="../tags/tag38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24" Type="http://schemas.openxmlformats.org/officeDocument/2006/relationships/slideLayout" Target="../slideLayouts/slideLayout163.xml"/><Relationship Id="rId32" Type="http://schemas.openxmlformats.org/officeDocument/2006/relationships/slideLayout" Target="../slideLayouts/slideLayout171.xml"/><Relationship Id="rId37" Type="http://schemas.openxmlformats.org/officeDocument/2006/relationships/slideLayout" Target="../slideLayouts/slideLayout176.xml"/><Relationship Id="rId40" Type="http://schemas.openxmlformats.org/officeDocument/2006/relationships/slideLayout" Target="../slideLayouts/slideLayout179.xml"/><Relationship Id="rId45" Type="http://schemas.openxmlformats.org/officeDocument/2006/relationships/slideLayout" Target="../slideLayouts/slideLayout184.xml"/><Relationship Id="rId53" Type="http://schemas.openxmlformats.org/officeDocument/2006/relationships/slideLayout" Target="../slideLayouts/slideLayout192.xml"/><Relationship Id="rId58" Type="http://schemas.openxmlformats.org/officeDocument/2006/relationships/slideLayout" Target="../slideLayouts/slideLayout197.xml"/><Relationship Id="rId66" Type="http://schemas.openxmlformats.org/officeDocument/2006/relationships/image" Target="../media/image14.png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23" Type="http://schemas.openxmlformats.org/officeDocument/2006/relationships/slideLayout" Target="../slideLayouts/slideLayout162.xml"/><Relationship Id="rId28" Type="http://schemas.openxmlformats.org/officeDocument/2006/relationships/slideLayout" Target="../slideLayouts/slideLayout167.xml"/><Relationship Id="rId36" Type="http://schemas.openxmlformats.org/officeDocument/2006/relationships/slideLayout" Target="../slideLayouts/slideLayout175.xml"/><Relationship Id="rId49" Type="http://schemas.openxmlformats.org/officeDocument/2006/relationships/slideLayout" Target="../slideLayouts/slideLayout188.xml"/><Relationship Id="rId57" Type="http://schemas.openxmlformats.org/officeDocument/2006/relationships/slideLayout" Target="../slideLayouts/slideLayout196.xml"/><Relationship Id="rId61" Type="http://schemas.openxmlformats.org/officeDocument/2006/relationships/vmlDrawing" Target="../drawings/vmlDrawing6.vml"/><Relationship Id="rId10" Type="http://schemas.openxmlformats.org/officeDocument/2006/relationships/slideLayout" Target="../slideLayouts/slideLayout149.xml"/><Relationship Id="rId19" Type="http://schemas.openxmlformats.org/officeDocument/2006/relationships/slideLayout" Target="../slideLayouts/slideLayout158.xml"/><Relationship Id="rId31" Type="http://schemas.openxmlformats.org/officeDocument/2006/relationships/slideLayout" Target="../slideLayouts/slideLayout170.xml"/><Relationship Id="rId44" Type="http://schemas.openxmlformats.org/officeDocument/2006/relationships/slideLayout" Target="../slideLayouts/slideLayout183.xml"/><Relationship Id="rId52" Type="http://schemas.openxmlformats.org/officeDocument/2006/relationships/slideLayout" Target="../slideLayouts/slideLayout191.xml"/><Relationship Id="rId60" Type="http://schemas.openxmlformats.org/officeDocument/2006/relationships/theme" Target="../theme/theme14.xml"/><Relationship Id="rId65" Type="http://schemas.openxmlformats.org/officeDocument/2006/relationships/image" Target="../media/image13.jpeg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slideLayout" Target="../slideLayouts/slideLayout161.xml"/><Relationship Id="rId27" Type="http://schemas.openxmlformats.org/officeDocument/2006/relationships/slideLayout" Target="../slideLayouts/slideLayout166.xml"/><Relationship Id="rId30" Type="http://schemas.openxmlformats.org/officeDocument/2006/relationships/slideLayout" Target="../slideLayouts/slideLayout169.xml"/><Relationship Id="rId35" Type="http://schemas.openxmlformats.org/officeDocument/2006/relationships/slideLayout" Target="../slideLayouts/slideLayout174.xml"/><Relationship Id="rId43" Type="http://schemas.openxmlformats.org/officeDocument/2006/relationships/slideLayout" Target="../slideLayouts/slideLayout182.xml"/><Relationship Id="rId48" Type="http://schemas.openxmlformats.org/officeDocument/2006/relationships/slideLayout" Target="../slideLayouts/slideLayout187.xml"/><Relationship Id="rId56" Type="http://schemas.openxmlformats.org/officeDocument/2006/relationships/slideLayout" Target="../slideLayouts/slideLayout195.xml"/><Relationship Id="rId64" Type="http://schemas.openxmlformats.org/officeDocument/2006/relationships/image" Target="../media/image4.emf"/><Relationship Id="rId8" Type="http://schemas.openxmlformats.org/officeDocument/2006/relationships/slideLayout" Target="../slideLayouts/slideLayout147.xml"/><Relationship Id="rId51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5" Type="http://schemas.openxmlformats.org/officeDocument/2006/relationships/slideLayout" Target="../slideLayouts/slideLayout164.xml"/><Relationship Id="rId33" Type="http://schemas.openxmlformats.org/officeDocument/2006/relationships/slideLayout" Target="../slideLayouts/slideLayout172.xml"/><Relationship Id="rId38" Type="http://schemas.openxmlformats.org/officeDocument/2006/relationships/slideLayout" Target="../slideLayouts/slideLayout177.xml"/><Relationship Id="rId46" Type="http://schemas.openxmlformats.org/officeDocument/2006/relationships/slideLayout" Target="../slideLayouts/slideLayout185.xml"/><Relationship Id="rId59" Type="http://schemas.openxmlformats.org/officeDocument/2006/relationships/slideLayout" Target="../slideLayouts/slideLayout1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emf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3.xml"/><Relationship Id="rId1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image" Target="../media/image6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6.xml"/><Relationship Id="rId7" Type="http://schemas.openxmlformats.org/officeDocument/2006/relationships/tags" Target="../tags/tag1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13" Type="http://schemas.openxmlformats.org/officeDocument/2006/relationships/tags" Target="../tags/tag20.xml"/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6.xml"/><Relationship Id="rId12" Type="http://schemas.openxmlformats.org/officeDocument/2006/relationships/tags" Target="../tags/tag19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tags" Target="../tags/tag18.xml"/><Relationship Id="rId5" Type="http://schemas.openxmlformats.org/officeDocument/2006/relationships/slideLayout" Target="../slideLayouts/slideLayout73.xml"/><Relationship Id="rId15" Type="http://schemas.openxmlformats.org/officeDocument/2006/relationships/oleObject" Target="../embeddings/oleObject3.bin"/><Relationship Id="rId10" Type="http://schemas.openxmlformats.org/officeDocument/2006/relationships/tags" Target="../tags/tag17.xml"/><Relationship Id="rId4" Type="http://schemas.openxmlformats.org/officeDocument/2006/relationships/slideLayout" Target="../slideLayouts/slideLayout72.xml"/><Relationship Id="rId9" Type="http://schemas.openxmlformats.org/officeDocument/2006/relationships/tags" Target="../tags/tag16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tags" Target="../tags/tag22.xml"/><Relationship Id="rId3" Type="http://schemas.openxmlformats.org/officeDocument/2006/relationships/slideLayout" Target="../slideLayouts/slideLayout77.xml"/><Relationship Id="rId21" Type="http://schemas.openxmlformats.org/officeDocument/2006/relationships/tags" Target="../tags/tag2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vmlDrawing" Target="../drawings/vmlDrawing4.vml"/><Relationship Id="rId2" Type="http://schemas.openxmlformats.org/officeDocument/2006/relationships/slideLayout" Target="../slideLayouts/slideLayout76.xml"/><Relationship Id="rId16" Type="http://schemas.openxmlformats.org/officeDocument/2006/relationships/theme" Target="../theme/theme7.xml"/><Relationship Id="rId20" Type="http://schemas.openxmlformats.org/officeDocument/2006/relationships/tags" Target="../tags/tag2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image" Target="../media/image4.emf"/><Relationship Id="rId10" Type="http://schemas.openxmlformats.org/officeDocument/2006/relationships/slideLayout" Target="../slideLayouts/slideLayout84.xml"/><Relationship Id="rId19" Type="http://schemas.openxmlformats.org/officeDocument/2006/relationships/tags" Target="../tags/tag2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oleObject" Target="../embeddings/oleObject4.bin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83884"/>
            <a:ext cx="6481762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Klik om het opmaakprofiel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82750"/>
            <a:ext cx="8135938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Klik om de opmaakprofielen van de </a:t>
            </a:r>
            <a:r>
              <a:rPr lang="nl-NL" altLang="en-US" dirty="0" err="1" smtClean="0"/>
              <a:t>modeltekst</a:t>
            </a:r>
            <a:r>
              <a:rPr lang="nl-NL" altLang="en-US" dirty="0" smtClean="0"/>
              <a:t> te bewerken</a:t>
            </a:r>
          </a:p>
          <a:p>
            <a:pPr lvl="1"/>
            <a:r>
              <a:rPr lang="nl-NL" altLang="en-US" dirty="0" smtClean="0"/>
              <a:t>Tweede niveau, tweede niveau, tweede niveau, tweede niveau</a:t>
            </a:r>
          </a:p>
          <a:p>
            <a:pPr lvl="2"/>
            <a:r>
              <a:rPr lang="nl-NL" altLang="en-US" dirty="0" smtClean="0"/>
              <a:t>Derde niveau, derde niveau, derde niveau, derde niveau, derde</a:t>
            </a:r>
          </a:p>
          <a:p>
            <a:pPr lvl="3"/>
            <a:r>
              <a:rPr lang="nl-NL" altLang="en-US" dirty="0" smtClean="0"/>
              <a:t>Vierde niveau, vierde niveau, vierde niveau, vierde niveau, vierde niveau,</a:t>
            </a:r>
          </a:p>
          <a:p>
            <a:pPr lvl="4"/>
            <a:r>
              <a:rPr lang="nl-NL" altLang="en-US" dirty="0" smtClean="0"/>
              <a:t>Vijfde niveau, vijfde niveau, vijfde niveau, vijfde niveau, vijfde niveau,</a:t>
            </a:r>
          </a:p>
        </p:txBody>
      </p:sp>
      <p:pic>
        <p:nvPicPr>
          <p:cNvPr id="4100" name="Picture 4" descr="FC logo klei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79400"/>
            <a:ext cx="1404937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9388" y="6237288"/>
            <a:ext cx="5048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3600" dirty="0">
              <a:solidFill>
                <a:srgbClr val="0094D9"/>
              </a:solidFill>
              <a:cs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6021388"/>
            <a:ext cx="5762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algn="l">
              <a:spcBef>
                <a:spcPct val="20000"/>
              </a:spcBef>
              <a:buClr>
                <a:schemeClr val="tx2"/>
              </a:buClr>
              <a:defRPr sz="1600">
                <a:solidFill>
                  <a:schemeClr val="tx2"/>
                </a:solidFill>
                <a:latin typeface="Verdana" pitchFamily="34" charset="0"/>
              </a:defRPr>
            </a:lvl1pPr>
            <a:lvl2pPr marL="209550" indent="-207963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rgbClr val="3F4043"/>
                </a:solidFill>
                <a:latin typeface="Verdana" pitchFamily="34" charset="0"/>
              </a:defRPr>
            </a:lvl2pPr>
            <a:lvl3pPr marL="425450" indent="-214313" algn="l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600">
                <a:solidFill>
                  <a:srgbClr val="3F4043"/>
                </a:solidFill>
                <a:latin typeface="Verdana" pitchFamily="34" charset="0"/>
              </a:defRPr>
            </a:lvl3pPr>
            <a:lvl4pPr marL="617538" indent="-190500" algn="l">
              <a:spcBef>
                <a:spcPct val="20000"/>
              </a:spcBef>
              <a:buClr>
                <a:schemeClr val="tx2"/>
              </a:buClr>
              <a:buChar char="•"/>
              <a:defRPr sz="1400">
                <a:solidFill>
                  <a:srgbClr val="3F4043"/>
                </a:solidFill>
                <a:latin typeface="Verdana" pitchFamily="34" charset="0"/>
              </a:defRPr>
            </a:lvl4pPr>
            <a:lvl5pPr marL="806450" indent="-187325" algn="l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5pPr>
            <a:lvl6pPr marL="1263650" indent="-18732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6pPr>
            <a:lvl7pPr marL="1720850" indent="-18732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7pPr>
            <a:lvl8pPr marL="2178050" indent="-18732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8pPr>
            <a:lvl9pPr marL="2635250" indent="-18732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94D9"/>
              </a:buClr>
            </a:pPr>
            <a:endParaRPr lang="en-GB" altLang="en-US" dirty="0">
              <a:solidFill>
                <a:srgbClr val="0094D9"/>
              </a:solidFill>
              <a:cs typeface="Arial" charset="0"/>
            </a:endParaRPr>
          </a:p>
        </p:txBody>
      </p:sp>
      <p:sp>
        <p:nvSpPr>
          <p:cNvPr id="10" name="Slide Number Placeholder 2"/>
          <p:cNvSpPr txBox="1">
            <a:spLocks noGrp="1"/>
          </p:cNvSpPr>
          <p:nvPr userDrawn="1">
            <p:custDataLst>
              <p:tags r:id="rId16"/>
            </p:custDataLst>
          </p:nvPr>
        </p:nvSpPr>
        <p:spPr bwMode="auto">
          <a:xfrm>
            <a:off x="8686800" y="6577012"/>
            <a:ext cx="441574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B05BC6E-3D80-4276-9864-E007A676530B}" type="slidenum">
              <a:rPr lang="en-US" sz="900">
                <a:solidFill>
                  <a:srgbClr val="6E6F72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dirty="0">
              <a:solidFill>
                <a:srgbClr val="6E6F72"/>
              </a:solidFill>
              <a:latin typeface="Verdana" pitchFamily="34" charset="0"/>
            </a:endParaRPr>
          </a:p>
        </p:txBody>
      </p:sp>
      <p:sp>
        <p:nvSpPr>
          <p:cNvPr id="2" name="RFC_Text_Format" hidden="1"/>
          <p:cNvSpPr txBox="1"/>
          <p:nvPr userDrawn="1"/>
        </p:nvSpPr>
        <p:spPr>
          <a:xfrm>
            <a:off x="1270000" y="1270000"/>
            <a:ext cx="1270000" cy="127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</a:pPr>
            <a:r>
              <a:rPr lang="en-US" sz="1400" dirty="0" smtClean="0">
                <a:solidFill>
                  <a:srgbClr val="0094D9"/>
                </a:solidFill>
                <a:cs typeface="Arial" charset="0"/>
              </a:rPr>
              <a:t>line 1</a:t>
            </a:r>
          </a:p>
          <a:p>
            <a:pPr marL="190500" lvl="1" indent="-190500"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2</a:t>
            </a:r>
          </a:p>
          <a:p>
            <a:pPr marL="381000" lvl="2" indent="-190500"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3</a:t>
            </a:r>
          </a:p>
          <a:p>
            <a:pPr marL="571500" lvl="3" indent="-190500"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4</a:t>
            </a:r>
          </a:p>
          <a:p>
            <a:pPr marL="762000" lvl="4" indent="-190500"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5</a:t>
            </a:r>
          </a:p>
          <a:p>
            <a:pPr marL="952500" lvl="5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6</a:t>
            </a:r>
          </a:p>
          <a:p>
            <a:pPr marL="1143000" lvl="6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7</a:t>
            </a:r>
          </a:p>
          <a:p>
            <a:pPr marL="1333500" lvl="7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8</a:t>
            </a:r>
          </a:p>
          <a:p>
            <a:pPr marL="1524000" lvl="8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9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  <a:buFontTx/>
              <a:buChar char="•"/>
            </a:pPr>
            <a:endParaRPr lang="en-US" sz="1400" dirty="0">
              <a:solidFill>
                <a:srgbClr val="5D5E6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3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209550" indent="-2079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3F4043"/>
          </a:solidFill>
          <a:latin typeface="+mn-lt"/>
        </a:defRPr>
      </a:lvl2pPr>
      <a:lvl3pPr marL="425450" indent="-2143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rgbClr val="3F4043"/>
          </a:solidFill>
          <a:latin typeface="+mn-lt"/>
        </a:defRPr>
      </a:lvl3pPr>
      <a:lvl4pPr marL="617538" indent="-1905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3F4043"/>
          </a:solidFill>
          <a:latin typeface="+mn-lt"/>
        </a:defRPr>
      </a:lvl4pPr>
      <a:lvl5pPr marL="8064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5pPr>
      <a:lvl6pPr marL="12636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6pPr>
      <a:lvl7pPr marL="17208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7pPr>
      <a:lvl8pPr marL="21780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8pPr>
      <a:lvl9pPr marL="26352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6016773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9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2473672" y="354365"/>
            <a:ext cx="6419502" cy="5205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761999" y="1460500"/>
            <a:ext cx="8131175" cy="48895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172399" y="6356351"/>
            <a:ext cx="7207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3E0553-2C6C-497F-867A-65E4A976FAE9}" type="slidenum">
              <a:rPr lang="nl-NL" smtClean="0">
                <a:solidFill>
                  <a:srgbClr val="3F4043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dirty="0">
              <a:solidFill>
                <a:srgbClr val="3F4043"/>
              </a:solidFill>
              <a:cs typeface="Arial" charset="0"/>
            </a:endParaRPr>
          </a:p>
        </p:txBody>
      </p:sp>
      <p:sp>
        <p:nvSpPr>
          <p:cNvPr id="7" name="No_Go_Area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762000" y="1460500"/>
                </a:moveTo>
                <a:lnTo>
                  <a:pt x="762000" y="6350000"/>
                </a:lnTo>
                <a:lnTo>
                  <a:pt x="8890000" y="6350000"/>
                </a:lnTo>
                <a:lnTo>
                  <a:pt x="8890000" y="1460500"/>
                </a:lnTo>
                <a:close/>
                <a:moveTo>
                  <a:pt x="2473673" y="364555"/>
                </a:moveTo>
                <a:lnTo>
                  <a:pt x="2473673" y="885126"/>
                </a:lnTo>
                <a:lnTo>
                  <a:pt x="8893175" y="885126"/>
                </a:lnTo>
                <a:lnTo>
                  <a:pt x="8893175" y="36455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13" name="Picture 2" descr="G:\depsharesHQ\Corporate Communication\Logo's\logo FrieslandCampina\tagline\Nbn_tag_with_FC_final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4" y="241598"/>
            <a:ext cx="1456210" cy="7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FC_Text_Format" hidden="1"/>
          <p:cNvSpPr txBox="1"/>
          <p:nvPr/>
        </p:nvSpPr>
        <p:spPr>
          <a:xfrm>
            <a:off x="1270000" y="1270000"/>
            <a:ext cx="1270000" cy="127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>
              <a:buClr>
                <a:srgbClr val="0094D9"/>
              </a:buClr>
            </a:pPr>
            <a:r>
              <a:rPr lang="en-US" sz="1400" dirty="0" smtClean="0">
                <a:solidFill>
                  <a:srgbClr val="0094D9"/>
                </a:solidFill>
                <a:cs typeface="Arial" charset="0"/>
              </a:rPr>
              <a:t>line 1</a:t>
            </a:r>
          </a:p>
          <a:p>
            <a:pPr marL="190500" lvl="1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2</a:t>
            </a:r>
          </a:p>
          <a:p>
            <a:pPr marL="381000" lvl="2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3</a:t>
            </a:r>
          </a:p>
          <a:p>
            <a:pPr marL="571500" lvl="3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4</a:t>
            </a:r>
          </a:p>
          <a:p>
            <a:pPr marL="762000" lvl="4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5</a:t>
            </a:r>
          </a:p>
          <a:p>
            <a:pPr marL="952500" lvl="5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6</a:t>
            </a:r>
          </a:p>
          <a:p>
            <a:pPr marL="1143000" lvl="6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7</a:t>
            </a:r>
          </a:p>
          <a:p>
            <a:pPr marL="1333500" lvl="7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8</a:t>
            </a:r>
          </a:p>
          <a:p>
            <a:pPr marL="1524000" lvl="8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9</a:t>
            </a:r>
          </a:p>
          <a:p>
            <a:pPr marL="285750" indent="-285750">
              <a:buClr>
                <a:srgbClr val="0094D9"/>
              </a:buClr>
              <a:buFontTx/>
              <a:buChar char="•"/>
            </a:pPr>
            <a:endParaRPr lang="en-US" sz="1400" dirty="0" smtClean="0">
              <a:solidFill>
                <a:srgbClr val="5D5E6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5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9" r:id="rId3"/>
    <p:sldLayoutId id="2147483970" r:id="rId4"/>
    <p:sldLayoutId id="2147483971" r:id="rId5"/>
    <p:sldLayoutId id="2147483972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r" defTabSz="914400" rtl="0" eaLnBrk="1" latinLnBrk="0" hangingPunct="1">
        <a:spcBef>
          <a:spcPct val="0"/>
        </a:spcBef>
        <a:buNone/>
        <a:defRPr sz="2000" kern="120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400" kern="1200">
          <a:solidFill>
            <a:schemeClr val="accent1"/>
          </a:solidFill>
          <a:latin typeface="Verdana" pitchFamily="34" charset="0"/>
          <a:ea typeface="+mn-ea"/>
          <a:cs typeface="+mn-cs"/>
        </a:defRPr>
      </a:lvl1pPr>
      <a:lvl2pPr marL="273050" indent="-273050" algn="l" defTabSz="914400" rtl="0" eaLnBrk="1" latinLnBrk="0" hangingPunct="1">
        <a:spcBef>
          <a:spcPts val="300"/>
        </a:spcBef>
        <a:buClr>
          <a:schemeClr val="accent1"/>
        </a:buClr>
        <a:buSzPct val="90000"/>
        <a:buFont typeface="Verdana" pitchFamily="34" charset="0"/>
        <a:buChar char="●"/>
        <a:defRPr sz="1400" kern="1200">
          <a:solidFill>
            <a:schemeClr val="tx2"/>
          </a:solidFill>
          <a:latin typeface="Verdana" pitchFamily="34" charset="0"/>
          <a:ea typeface="+mn-ea"/>
          <a:cs typeface="+mn-cs"/>
        </a:defRPr>
      </a:lvl2pPr>
      <a:lvl3pPr marL="641350" indent="-285750" algn="l" defTabSz="914400" rtl="0" eaLnBrk="1" latinLnBrk="0" hangingPunct="1">
        <a:spcBef>
          <a:spcPts val="300"/>
        </a:spcBef>
        <a:buClr>
          <a:schemeClr val="accent1"/>
        </a:buClr>
        <a:buSzPct val="90000"/>
        <a:buFont typeface="Verdana" pitchFamily="34" charset="0"/>
        <a:buChar char="●"/>
        <a:defRPr sz="1400" kern="1200">
          <a:solidFill>
            <a:schemeClr val="tx2"/>
          </a:solidFill>
          <a:latin typeface="Verdana" pitchFamily="34" charset="0"/>
          <a:ea typeface="+mn-ea"/>
          <a:cs typeface="+mn-cs"/>
        </a:defRPr>
      </a:lvl3pPr>
      <a:lvl4pPr marL="985838" indent="-265113" algn="l" defTabSz="914400" rtl="0" eaLnBrk="1" latinLnBrk="0" hangingPunct="1">
        <a:spcBef>
          <a:spcPts val="300"/>
        </a:spcBef>
        <a:buClr>
          <a:schemeClr val="tx1"/>
        </a:buClr>
        <a:buSzPct val="90000"/>
        <a:buFont typeface="Verdana" pitchFamily="34" charset="0"/>
        <a:buChar char="●"/>
        <a:defRPr sz="1600" kern="1200">
          <a:solidFill>
            <a:schemeClr val="tx2"/>
          </a:solidFill>
          <a:latin typeface="Verdana" pitchFamily="34" charset="0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300"/>
        </a:spcBef>
        <a:buClr>
          <a:schemeClr val="tx2"/>
        </a:buClr>
        <a:buFont typeface="Verdana" pitchFamily="34" charset="0"/>
        <a:buChar char="›"/>
        <a:defRPr sz="1600" kern="1200">
          <a:solidFill>
            <a:schemeClr val="tx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83884"/>
            <a:ext cx="6481762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Klik om het opmaakprofiel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82750"/>
            <a:ext cx="8135938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Klik om de opmaakprofielen van de </a:t>
            </a:r>
            <a:r>
              <a:rPr lang="nl-NL" altLang="en-US" dirty="0" err="1" smtClean="0"/>
              <a:t>modeltekst</a:t>
            </a:r>
            <a:r>
              <a:rPr lang="nl-NL" altLang="en-US" dirty="0" smtClean="0"/>
              <a:t> te bewerken</a:t>
            </a:r>
          </a:p>
          <a:p>
            <a:pPr lvl="1"/>
            <a:r>
              <a:rPr lang="nl-NL" altLang="en-US" dirty="0" smtClean="0"/>
              <a:t>Tweede niveau, tweede niveau, tweede niveau, tweede niveau</a:t>
            </a:r>
          </a:p>
          <a:p>
            <a:pPr lvl="2"/>
            <a:r>
              <a:rPr lang="nl-NL" altLang="en-US" dirty="0" smtClean="0"/>
              <a:t>Derde niveau, derde niveau, derde niveau, derde niveau, derde</a:t>
            </a:r>
          </a:p>
          <a:p>
            <a:pPr lvl="3"/>
            <a:r>
              <a:rPr lang="nl-NL" altLang="en-US" dirty="0" smtClean="0"/>
              <a:t>Vierde niveau, vierde niveau, vierde niveau, vierde niveau, vierde niveau,</a:t>
            </a:r>
          </a:p>
          <a:p>
            <a:pPr lvl="4"/>
            <a:r>
              <a:rPr lang="nl-NL" altLang="en-US" dirty="0" smtClean="0"/>
              <a:t>Vijfde niveau, vijfde niveau, vijfde niveau, vijfde niveau, vijfde niveau,</a:t>
            </a:r>
          </a:p>
        </p:txBody>
      </p:sp>
      <p:pic>
        <p:nvPicPr>
          <p:cNvPr id="4100" name="Picture 4" descr="FC logo klei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79400"/>
            <a:ext cx="1404937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9388" y="6237288"/>
            <a:ext cx="5048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3600" dirty="0">
              <a:solidFill>
                <a:srgbClr val="0094D9"/>
              </a:solidFill>
              <a:cs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6021388"/>
            <a:ext cx="5762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algn="l">
              <a:spcBef>
                <a:spcPct val="20000"/>
              </a:spcBef>
              <a:buClr>
                <a:schemeClr val="tx2"/>
              </a:buClr>
              <a:defRPr sz="1600">
                <a:solidFill>
                  <a:schemeClr val="tx2"/>
                </a:solidFill>
                <a:latin typeface="Verdana" pitchFamily="34" charset="0"/>
              </a:defRPr>
            </a:lvl1pPr>
            <a:lvl2pPr marL="209550" indent="-207963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rgbClr val="3F4043"/>
                </a:solidFill>
                <a:latin typeface="Verdana" pitchFamily="34" charset="0"/>
              </a:defRPr>
            </a:lvl2pPr>
            <a:lvl3pPr marL="425450" indent="-214313" algn="l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600">
                <a:solidFill>
                  <a:srgbClr val="3F4043"/>
                </a:solidFill>
                <a:latin typeface="Verdana" pitchFamily="34" charset="0"/>
              </a:defRPr>
            </a:lvl3pPr>
            <a:lvl4pPr marL="617538" indent="-190500" algn="l">
              <a:spcBef>
                <a:spcPct val="20000"/>
              </a:spcBef>
              <a:buClr>
                <a:schemeClr val="tx2"/>
              </a:buClr>
              <a:buChar char="•"/>
              <a:defRPr sz="1400">
                <a:solidFill>
                  <a:srgbClr val="3F4043"/>
                </a:solidFill>
                <a:latin typeface="Verdana" pitchFamily="34" charset="0"/>
              </a:defRPr>
            </a:lvl4pPr>
            <a:lvl5pPr marL="806450" indent="-187325" algn="l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5pPr>
            <a:lvl6pPr marL="1263650" indent="-18732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6pPr>
            <a:lvl7pPr marL="1720850" indent="-18732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7pPr>
            <a:lvl8pPr marL="2178050" indent="-18732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8pPr>
            <a:lvl9pPr marL="2635250" indent="-18732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94D9"/>
              </a:buClr>
            </a:pPr>
            <a:endParaRPr lang="en-GB" altLang="en-US" dirty="0">
              <a:solidFill>
                <a:srgbClr val="0094D9"/>
              </a:solidFill>
              <a:cs typeface="Arial" charset="0"/>
            </a:endParaRPr>
          </a:p>
        </p:txBody>
      </p:sp>
      <p:sp>
        <p:nvSpPr>
          <p:cNvPr id="10" name="Slide Number Placeholder 2"/>
          <p:cNvSpPr txBox="1">
            <a:spLocks noGrp="1"/>
          </p:cNvSpPr>
          <p:nvPr userDrawn="1">
            <p:custDataLst>
              <p:tags r:id="rId16"/>
            </p:custDataLst>
          </p:nvPr>
        </p:nvSpPr>
        <p:spPr bwMode="auto">
          <a:xfrm>
            <a:off x="8686800" y="6577012"/>
            <a:ext cx="441574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B05BC6E-3D80-4276-9864-E007A676530B}" type="slidenum">
              <a:rPr lang="en-US" sz="900">
                <a:solidFill>
                  <a:srgbClr val="6E6F72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dirty="0">
              <a:solidFill>
                <a:srgbClr val="6E6F72"/>
              </a:solidFill>
              <a:latin typeface="Verdana" pitchFamily="34" charset="0"/>
            </a:endParaRPr>
          </a:p>
        </p:txBody>
      </p:sp>
      <p:sp>
        <p:nvSpPr>
          <p:cNvPr id="2" name="RFC_Text_Format" hidden="1"/>
          <p:cNvSpPr txBox="1"/>
          <p:nvPr userDrawn="1"/>
        </p:nvSpPr>
        <p:spPr>
          <a:xfrm>
            <a:off x="1270000" y="1270000"/>
            <a:ext cx="1270000" cy="127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</a:pPr>
            <a:r>
              <a:rPr lang="en-US" sz="1400" dirty="0" smtClean="0">
                <a:solidFill>
                  <a:srgbClr val="0094D9"/>
                </a:solidFill>
                <a:cs typeface="Arial" charset="0"/>
              </a:rPr>
              <a:t>line 1</a:t>
            </a:r>
          </a:p>
          <a:p>
            <a:pPr marL="190500" lvl="1" indent="-190500"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2</a:t>
            </a:r>
          </a:p>
          <a:p>
            <a:pPr marL="381000" lvl="2" indent="-190500"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3</a:t>
            </a:r>
          </a:p>
          <a:p>
            <a:pPr marL="571500" lvl="3" indent="-190500"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4</a:t>
            </a:r>
          </a:p>
          <a:p>
            <a:pPr marL="762000" lvl="4" indent="-190500"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5</a:t>
            </a:r>
          </a:p>
          <a:p>
            <a:pPr marL="952500" lvl="5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6</a:t>
            </a:r>
          </a:p>
          <a:p>
            <a:pPr marL="1143000" lvl="6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7</a:t>
            </a:r>
          </a:p>
          <a:p>
            <a:pPr marL="1333500" lvl="7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8</a:t>
            </a:r>
          </a:p>
          <a:p>
            <a:pPr marL="1524000" lvl="8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9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  <a:buFontTx/>
              <a:buChar char="•"/>
            </a:pPr>
            <a:endParaRPr lang="en-US" sz="1400" dirty="0">
              <a:solidFill>
                <a:srgbClr val="5D5E6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6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209550" indent="-2079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3F4043"/>
          </a:solidFill>
          <a:latin typeface="+mn-lt"/>
        </a:defRPr>
      </a:lvl2pPr>
      <a:lvl3pPr marL="425450" indent="-2143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rgbClr val="3F4043"/>
          </a:solidFill>
          <a:latin typeface="+mn-lt"/>
        </a:defRPr>
      </a:lvl3pPr>
      <a:lvl4pPr marL="617538" indent="-1905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3F4043"/>
          </a:solidFill>
          <a:latin typeface="+mn-lt"/>
        </a:defRPr>
      </a:lvl4pPr>
      <a:lvl5pPr marL="8064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5pPr>
      <a:lvl6pPr marL="12636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6pPr>
      <a:lvl7pPr marL="17208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7pPr>
      <a:lvl8pPr marL="21780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8pPr>
      <a:lvl9pPr marL="26352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83884"/>
            <a:ext cx="6481762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Klik om het opmaakprofiel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82750"/>
            <a:ext cx="8135938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Klik om de opmaakprofielen van de </a:t>
            </a:r>
            <a:r>
              <a:rPr lang="nl-NL" altLang="en-US" dirty="0" err="1" smtClean="0"/>
              <a:t>modeltekst</a:t>
            </a:r>
            <a:r>
              <a:rPr lang="nl-NL" altLang="en-US" dirty="0" smtClean="0"/>
              <a:t> te bewerken</a:t>
            </a:r>
          </a:p>
          <a:p>
            <a:pPr lvl="1"/>
            <a:r>
              <a:rPr lang="nl-NL" altLang="en-US" dirty="0" smtClean="0"/>
              <a:t>Tweede niveau, tweede niveau, tweede niveau, tweede niveau</a:t>
            </a:r>
          </a:p>
          <a:p>
            <a:pPr lvl="2"/>
            <a:r>
              <a:rPr lang="nl-NL" altLang="en-US" dirty="0" smtClean="0"/>
              <a:t>Derde niveau, derde niveau, derde niveau, derde niveau, derde</a:t>
            </a:r>
          </a:p>
          <a:p>
            <a:pPr lvl="3"/>
            <a:r>
              <a:rPr lang="nl-NL" altLang="en-US" dirty="0" smtClean="0"/>
              <a:t>Vierde niveau, vierde niveau, vierde niveau, vierde niveau, vierde niveau,</a:t>
            </a:r>
          </a:p>
          <a:p>
            <a:pPr lvl="4"/>
            <a:r>
              <a:rPr lang="nl-NL" altLang="en-US" dirty="0" smtClean="0"/>
              <a:t>Vijfde niveau, vijfde niveau, vijfde niveau, vijfde niveau, vijfde niveau,</a:t>
            </a:r>
          </a:p>
        </p:txBody>
      </p:sp>
      <p:pic>
        <p:nvPicPr>
          <p:cNvPr id="4100" name="Picture 4" descr="FC logo klein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79400"/>
            <a:ext cx="1404937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9388" y="6237288"/>
            <a:ext cx="5048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3600" dirty="0">
              <a:solidFill>
                <a:srgbClr val="0094D9"/>
              </a:solidFill>
              <a:cs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6021388"/>
            <a:ext cx="5762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algn="l">
              <a:spcBef>
                <a:spcPct val="20000"/>
              </a:spcBef>
              <a:buClr>
                <a:schemeClr val="tx2"/>
              </a:buClr>
              <a:defRPr sz="1600">
                <a:solidFill>
                  <a:schemeClr val="tx2"/>
                </a:solidFill>
                <a:latin typeface="Verdana" pitchFamily="34" charset="0"/>
              </a:defRPr>
            </a:lvl1pPr>
            <a:lvl2pPr marL="209550" indent="-207963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rgbClr val="3F4043"/>
                </a:solidFill>
                <a:latin typeface="Verdana" pitchFamily="34" charset="0"/>
              </a:defRPr>
            </a:lvl2pPr>
            <a:lvl3pPr marL="425450" indent="-214313" algn="l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600">
                <a:solidFill>
                  <a:srgbClr val="3F4043"/>
                </a:solidFill>
                <a:latin typeface="Verdana" pitchFamily="34" charset="0"/>
              </a:defRPr>
            </a:lvl3pPr>
            <a:lvl4pPr marL="617538" indent="-190500" algn="l">
              <a:spcBef>
                <a:spcPct val="20000"/>
              </a:spcBef>
              <a:buClr>
                <a:schemeClr val="tx2"/>
              </a:buClr>
              <a:buChar char="•"/>
              <a:defRPr sz="1400">
                <a:solidFill>
                  <a:srgbClr val="3F4043"/>
                </a:solidFill>
                <a:latin typeface="Verdana" pitchFamily="34" charset="0"/>
              </a:defRPr>
            </a:lvl4pPr>
            <a:lvl5pPr marL="806450" indent="-187325" algn="l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5pPr>
            <a:lvl6pPr marL="1263650" indent="-18732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6pPr>
            <a:lvl7pPr marL="1720850" indent="-18732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7pPr>
            <a:lvl8pPr marL="2178050" indent="-18732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8pPr>
            <a:lvl9pPr marL="2635250" indent="-18732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94D9"/>
              </a:buClr>
            </a:pPr>
            <a:endParaRPr lang="en-GB" altLang="en-US" dirty="0">
              <a:solidFill>
                <a:srgbClr val="0094D9"/>
              </a:solidFill>
              <a:cs typeface="Arial" charset="0"/>
            </a:endParaRPr>
          </a:p>
        </p:txBody>
      </p:sp>
      <p:sp>
        <p:nvSpPr>
          <p:cNvPr id="10" name="Slide Number Placeholder 2"/>
          <p:cNvSpPr txBox="1">
            <a:spLocks noGrp="1"/>
          </p:cNvSpPr>
          <p:nvPr userDrawn="1">
            <p:custDataLst>
              <p:tags r:id="rId19"/>
            </p:custDataLst>
          </p:nvPr>
        </p:nvSpPr>
        <p:spPr bwMode="auto">
          <a:xfrm>
            <a:off x="8686800" y="6577012"/>
            <a:ext cx="441574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B05BC6E-3D80-4276-9864-E007A676530B}" type="slidenum">
              <a:rPr lang="en-US" sz="900">
                <a:solidFill>
                  <a:srgbClr val="6E6F72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dirty="0">
              <a:solidFill>
                <a:srgbClr val="6E6F72"/>
              </a:solidFill>
              <a:latin typeface="Verdana" pitchFamily="34" charset="0"/>
            </a:endParaRPr>
          </a:p>
        </p:txBody>
      </p:sp>
      <p:sp>
        <p:nvSpPr>
          <p:cNvPr id="2" name="RFC_Text_Format" hidden="1"/>
          <p:cNvSpPr txBox="1"/>
          <p:nvPr userDrawn="1"/>
        </p:nvSpPr>
        <p:spPr>
          <a:xfrm>
            <a:off x="1270000" y="1270000"/>
            <a:ext cx="1270000" cy="127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</a:pPr>
            <a:r>
              <a:rPr lang="en-US" sz="1400" dirty="0" smtClean="0">
                <a:solidFill>
                  <a:srgbClr val="0094D9"/>
                </a:solidFill>
                <a:cs typeface="Arial" charset="0"/>
              </a:rPr>
              <a:t>line 1</a:t>
            </a:r>
          </a:p>
          <a:p>
            <a:pPr marL="190500" lvl="1" indent="-190500"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2</a:t>
            </a:r>
          </a:p>
          <a:p>
            <a:pPr marL="381000" lvl="2" indent="-190500"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3</a:t>
            </a:r>
          </a:p>
          <a:p>
            <a:pPr marL="571500" lvl="3" indent="-190500"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4</a:t>
            </a:r>
          </a:p>
          <a:p>
            <a:pPr marL="762000" lvl="4" indent="-190500"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5</a:t>
            </a:r>
          </a:p>
          <a:p>
            <a:pPr marL="952500" lvl="5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6</a:t>
            </a:r>
          </a:p>
          <a:p>
            <a:pPr marL="1143000" lvl="6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7</a:t>
            </a:r>
          </a:p>
          <a:p>
            <a:pPr marL="1333500" lvl="7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8</a:t>
            </a:r>
          </a:p>
          <a:p>
            <a:pPr marL="1524000" lvl="8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9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  <a:buFontTx/>
              <a:buChar char="•"/>
            </a:pPr>
            <a:endParaRPr lang="en-US" sz="1400" dirty="0">
              <a:solidFill>
                <a:srgbClr val="5D5E6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2" r:id="rId14"/>
    <p:sldLayoutId id="2147484013" r:id="rId15"/>
    <p:sldLayoutId id="2147484014" r:id="rId16"/>
    <p:sldLayoutId id="2147484015" r:id="rId17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209550" indent="-2079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3F4043"/>
          </a:solidFill>
          <a:latin typeface="+mn-lt"/>
        </a:defRPr>
      </a:lvl2pPr>
      <a:lvl3pPr marL="425450" indent="-2143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rgbClr val="3F4043"/>
          </a:solidFill>
          <a:latin typeface="+mn-lt"/>
        </a:defRPr>
      </a:lvl3pPr>
      <a:lvl4pPr marL="617538" indent="-1905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3F4043"/>
          </a:solidFill>
          <a:latin typeface="+mn-lt"/>
        </a:defRPr>
      </a:lvl4pPr>
      <a:lvl5pPr marL="8064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5pPr>
      <a:lvl6pPr marL="12636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6pPr>
      <a:lvl7pPr marL="17208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7pPr>
      <a:lvl8pPr marL="21780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8pPr>
      <a:lvl9pPr marL="26352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83884"/>
            <a:ext cx="6481762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Klik om het opmaakprofiel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82750"/>
            <a:ext cx="8135938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Klik om de opmaakprofielen van de </a:t>
            </a:r>
            <a:r>
              <a:rPr lang="nl-NL" altLang="en-US" dirty="0" err="1" smtClean="0"/>
              <a:t>modeltekst</a:t>
            </a:r>
            <a:r>
              <a:rPr lang="nl-NL" altLang="en-US" dirty="0" smtClean="0"/>
              <a:t> te bewerken</a:t>
            </a:r>
          </a:p>
          <a:p>
            <a:pPr lvl="1"/>
            <a:r>
              <a:rPr lang="nl-NL" altLang="en-US" dirty="0" smtClean="0"/>
              <a:t>Tweede niveau, tweede niveau, tweede niveau, tweede niveau</a:t>
            </a:r>
          </a:p>
          <a:p>
            <a:pPr lvl="2"/>
            <a:r>
              <a:rPr lang="nl-NL" altLang="en-US" dirty="0" smtClean="0"/>
              <a:t>Derde niveau, derde niveau, derde niveau, derde niveau, derde</a:t>
            </a:r>
          </a:p>
          <a:p>
            <a:pPr lvl="3"/>
            <a:r>
              <a:rPr lang="nl-NL" altLang="en-US" dirty="0" smtClean="0"/>
              <a:t>Vierde niveau, vierde niveau, vierde niveau, vierde niveau, vierde niveau,</a:t>
            </a:r>
          </a:p>
          <a:p>
            <a:pPr lvl="4"/>
            <a:r>
              <a:rPr lang="nl-NL" altLang="en-US" dirty="0" smtClean="0"/>
              <a:t>Vijfde niveau, vijfde niveau, vijfde niveau, vijfde niveau, vijfde niveau,</a:t>
            </a:r>
          </a:p>
        </p:txBody>
      </p:sp>
      <p:pic>
        <p:nvPicPr>
          <p:cNvPr id="4100" name="Picture 4" descr="FC logo kle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79400"/>
            <a:ext cx="1404937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9388" y="6237288"/>
            <a:ext cx="5048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3600" dirty="0">
              <a:solidFill>
                <a:srgbClr val="0094D9"/>
              </a:solidFill>
              <a:cs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6021388"/>
            <a:ext cx="5762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algn="l">
              <a:spcBef>
                <a:spcPct val="20000"/>
              </a:spcBef>
              <a:buClr>
                <a:schemeClr val="tx2"/>
              </a:buClr>
              <a:defRPr sz="1600">
                <a:solidFill>
                  <a:schemeClr val="tx2"/>
                </a:solidFill>
                <a:latin typeface="Verdana" pitchFamily="34" charset="0"/>
              </a:defRPr>
            </a:lvl1pPr>
            <a:lvl2pPr marL="209550" indent="-207963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rgbClr val="3F4043"/>
                </a:solidFill>
                <a:latin typeface="Verdana" pitchFamily="34" charset="0"/>
              </a:defRPr>
            </a:lvl2pPr>
            <a:lvl3pPr marL="425450" indent="-214313" algn="l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600">
                <a:solidFill>
                  <a:srgbClr val="3F4043"/>
                </a:solidFill>
                <a:latin typeface="Verdana" pitchFamily="34" charset="0"/>
              </a:defRPr>
            </a:lvl3pPr>
            <a:lvl4pPr marL="617538" indent="-190500" algn="l">
              <a:spcBef>
                <a:spcPct val="20000"/>
              </a:spcBef>
              <a:buClr>
                <a:schemeClr val="tx2"/>
              </a:buClr>
              <a:buChar char="•"/>
              <a:defRPr sz="1400">
                <a:solidFill>
                  <a:srgbClr val="3F4043"/>
                </a:solidFill>
                <a:latin typeface="Verdana" pitchFamily="34" charset="0"/>
              </a:defRPr>
            </a:lvl4pPr>
            <a:lvl5pPr marL="806450" indent="-187325" algn="l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5pPr>
            <a:lvl6pPr marL="1263650" indent="-18732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6pPr>
            <a:lvl7pPr marL="1720850" indent="-18732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7pPr>
            <a:lvl8pPr marL="2178050" indent="-18732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8pPr>
            <a:lvl9pPr marL="2635250" indent="-18732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94D9"/>
              </a:buClr>
            </a:pPr>
            <a:endParaRPr lang="en-GB" altLang="en-US" dirty="0">
              <a:solidFill>
                <a:srgbClr val="0094D9"/>
              </a:solidFill>
              <a:cs typeface="Arial" charset="0"/>
            </a:endParaRPr>
          </a:p>
        </p:txBody>
      </p:sp>
      <p:sp>
        <p:nvSpPr>
          <p:cNvPr id="10" name="Slide Number Placeholder 2"/>
          <p:cNvSpPr txBox="1">
            <a:spLocks noGrp="1"/>
          </p:cNvSpPr>
          <p:nvPr userDrawn="1">
            <p:custDataLst>
              <p:tags r:id="rId7"/>
            </p:custDataLst>
          </p:nvPr>
        </p:nvSpPr>
        <p:spPr bwMode="auto">
          <a:xfrm>
            <a:off x="8686800" y="6577012"/>
            <a:ext cx="441574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B05BC6E-3D80-4276-9864-E007A676530B}" type="slidenum">
              <a:rPr lang="en-US" sz="900">
                <a:solidFill>
                  <a:srgbClr val="6E6F72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dirty="0">
              <a:solidFill>
                <a:srgbClr val="6E6F7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4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209550" indent="-2079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3F4043"/>
          </a:solidFill>
          <a:latin typeface="+mn-lt"/>
        </a:defRPr>
      </a:lvl2pPr>
      <a:lvl3pPr marL="425450" indent="-2143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rgbClr val="3F4043"/>
          </a:solidFill>
          <a:latin typeface="+mn-lt"/>
        </a:defRPr>
      </a:lvl3pPr>
      <a:lvl4pPr marL="617538" indent="-1905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3F4043"/>
          </a:solidFill>
          <a:latin typeface="+mn-lt"/>
        </a:defRPr>
      </a:lvl4pPr>
      <a:lvl5pPr marL="8064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5pPr>
      <a:lvl6pPr marL="12636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6pPr>
      <a:lvl7pPr marL="17208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7pPr>
      <a:lvl8pPr marL="21780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8pPr>
      <a:lvl9pPr marL="26352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62"/>
            </p:custDataLst>
            <p:extLst>
              <p:ext uri="{D42A27DB-BD31-4B8C-83A1-F6EECF244321}">
                <p14:modId xmlns:p14="http://schemas.microsoft.com/office/powerpoint/2010/main" val="4208877048"/>
              </p:ext>
            </p:extLst>
          </p:nvPr>
        </p:nvGraphicFramePr>
        <p:xfrm>
          <a:off x="1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2" name="think-cell Slide" r:id="rId63" imgW="270" imgH="270" progId="TCLayout.ActiveDocument.1">
                  <p:embed/>
                </p:oleObj>
              </mc:Choice>
              <mc:Fallback>
                <p:oleObj name="think-cell Slide" r:id="rId6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11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267744" y="188643"/>
            <a:ext cx="6625440" cy="93610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23531" y="1268760"/>
            <a:ext cx="8569646" cy="50812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First bullet level</a:t>
            </a:r>
          </a:p>
          <a:p>
            <a:pPr lvl="2"/>
            <a:r>
              <a:rPr lang="en-US" noProof="0" dirty="0" smtClean="0"/>
              <a:t>Second bullet level</a:t>
            </a:r>
          </a:p>
        </p:txBody>
      </p:sp>
      <p:sp>
        <p:nvSpPr>
          <p:cNvPr id="7" name="No_Go_Area" hidden="1"/>
          <p:cNvSpPr/>
          <p:nvPr/>
        </p:nvSpPr>
        <p:spPr>
          <a:xfrm>
            <a:off x="0" y="9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762000" y="1460500"/>
                </a:moveTo>
                <a:lnTo>
                  <a:pt x="762000" y="6350000"/>
                </a:lnTo>
                <a:lnTo>
                  <a:pt x="8890000" y="6350000"/>
                </a:lnTo>
                <a:lnTo>
                  <a:pt x="8890000" y="1460500"/>
                </a:lnTo>
                <a:close/>
                <a:moveTo>
                  <a:pt x="2473673" y="364555"/>
                </a:moveTo>
                <a:lnTo>
                  <a:pt x="2473673" y="885126"/>
                </a:lnTo>
                <a:lnTo>
                  <a:pt x="8893175" y="885126"/>
                </a:lnTo>
                <a:lnTo>
                  <a:pt x="8893175" y="36455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6" rIns="91354" bIns="45676" rtlCol="0" anchor="ctr"/>
          <a:lstStyle/>
          <a:p>
            <a:pPr algn="ctr" defTabSz="913529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G:\depsharesHQ\Corporate Communication\Logo's\logo FrieslandCampina\tagline\Nbn_tag_with_FC_final.jpg"/>
          <p:cNvPicPr>
            <a:picLocks noChangeAspect="1" noChangeArrowheads="1"/>
          </p:cNvPicPr>
          <p:nvPr userDrawn="1"/>
        </p:nvPicPr>
        <p:blipFill rotWithShape="1"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8"/>
          <a:stretch/>
        </p:blipFill>
        <p:spPr bwMode="auto">
          <a:xfrm>
            <a:off x="179512" y="132451"/>
            <a:ext cx="1871902" cy="82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" name="Picture 501"/>
          <p:cNvPicPr>
            <a:picLocks noChangeAspect="1" noChangeArrowheads="1"/>
          </p:cNvPicPr>
          <p:nvPr userDrawn="1"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084"/>
            <a:ext cx="9144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61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  <p:sldLayoutId id="2147484039" r:id="rId17"/>
    <p:sldLayoutId id="2147484040" r:id="rId18"/>
    <p:sldLayoutId id="2147484041" r:id="rId19"/>
    <p:sldLayoutId id="2147484042" r:id="rId20"/>
    <p:sldLayoutId id="2147484043" r:id="rId21"/>
    <p:sldLayoutId id="2147484044" r:id="rId22"/>
    <p:sldLayoutId id="2147484045" r:id="rId23"/>
    <p:sldLayoutId id="2147484046" r:id="rId24"/>
    <p:sldLayoutId id="2147484047" r:id="rId25"/>
    <p:sldLayoutId id="2147484048" r:id="rId26"/>
    <p:sldLayoutId id="2147484049" r:id="rId27"/>
    <p:sldLayoutId id="2147484050" r:id="rId28"/>
    <p:sldLayoutId id="2147484051" r:id="rId29"/>
    <p:sldLayoutId id="2147484052" r:id="rId30"/>
    <p:sldLayoutId id="2147484053" r:id="rId31"/>
    <p:sldLayoutId id="2147484054" r:id="rId32"/>
    <p:sldLayoutId id="2147484055" r:id="rId33"/>
    <p:sldLayoutId id="2147484056" r:id="rId34"/>
    <p:sldLayoutId id="2147484057" r:id="rId35"/>
    <p:sldLayoutId id="2147484058" r:id="rId36"/>
    <p:sldLayoutId id="2147484059" r:id="rId37"/>
    <p:sldLayoutId id="2147484060" r:id="rId38"/>
    <p:sldLayoutId id="2147484061" r:id="rId39"/>
    <p:sldLayoutId id="2147484062" r:id="rId40"/>
    <p:sldLayoutId id="2147484063" r:id="rId41"/>
    <p:sldLayoutId id="2147484064" r:id="rId42"/>
    <p:sldLayoutId id="2147484065" r:id="rId43"/>
    <p:sldLayoutId id="2147484066" r:id="rId44"/>
    <p:sldLayoutId id="2147484067" r:id="rId45"/>
    <p:sldLayoutId id="2147484068" r:id="rId46"/>
    <p:sldLayoutId id="2147484069" r:id="rId47"/>
    <p:sldLayoutId id="2147484070" r:id="rId48"/>
    <p:sldLayoutId id="2147484071" r:id="rId49"/>
    <p:sldLayoutId id="2147484072" r:id="rId50"/>
    <p:sldLayoutId id="2147484073" r:id="rId51"/>
    <p:sldLayoutId id="2147484074" r:id="rId52"/>
    <p:sldLayoutId id="2147484075" r:id="rId53"/>
    <p:sldLayoutId id="2147484076" r:id="rId54"/>
    <p:sldLayoutId id="2147484077" r:id="rId55"/>
    <p:sldLayoutId id="2147484078" r:id="rId56"/>
    <p:sldLayoutId id="2147484079" r:id="rId57"/>
    <p:sldLayoutId id="2147484080" r:id="rId58"/>
    <p:sldLayoutId id="2147484081" r:id="rId59"/>
  </p:sldLayoutIdLst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defTabSz="913529" rtl="0" eaLnBrk="1" latinLnBrk="0" hangingPunct="1">
        <a:spcBef>
          <a:spcPct val="0"/>
        </a:spcBef>
        <a:buNone/>
        <a:defRPr sz="2400" kern="120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0" indent="0" algn="l" defTabSz="913529" rtl="0" eaLnBrk="1" latinLnBrk="0" hangingPunct="1">
        <a:spcBef>
          <a:spcPts val="300"/>
        </a:spcBef>
        <a:buFont typeface="Arial" pitchFamily="34" charset="0"/>
        <a:buNone/>
        <a:defRPr sz="2000" kern="1200">
          <a:solidFill>
            <a:schemeClr val="accent1"/>
          </a:solidFill>
          <a:latin typeface="Verdana" pitchFamily="34" charset="0"/>
          <a:ea typeface="+mn-ea"/>
          <a:cs typeface="+mn-cs"/>
        </a:defRPr>
      </a:lvl1pPr>
      <a:lvl2pPr marL="272789" indent="-272789" algn="l" defTabSz="913529" rtl="0" eaLnBrk="1" latinLnBrk="0" hangingPunct="1">
        <a:spcBef>
          <a:spcPts val="300"/>
        </a:spcBef>
        <a:buClr>
          <a:schemeClr val="accent1"/>
        </a:buClr>
        <a:buSzPct val="90000"/>
        <a:buFont typeface="Verdana" pitchFamily="34" charset="0"/>
        <a:buChar char="●"/>
        <a:defRPr sz="2000" kern="1200">
          <a:solidFill>
            <a:schemeClr val="tx2"/>
          </a:solidFill>
          <a:latin typeface="Verdana" pitchFamily="34" charset="0"/>
          <a:ea typeface="+mn-ea"/>
          <a:cs typeface="+mn-cs"/>
        </a:defRPr>
      </a:lvl2pPr>
      <a:lvl3pPr marL="640739" indent="-285479" algn="l" defTabSz="913529" rtl="0" eaLnBrk="1" latinLnBrk="0" hangingPunct="1">
        <a:spcBef>
          <a:spcPts val="300"/>
        </a:spcBef>
        <a:buClr>
          <a:schemeClr val="accent1"/>
        </a:buClr>
        <a:buSzPct val="90000"/>
        <a:buFont typeface="Verdana" pitchFamily="34" charset="0"/>
        <a:buChar char="●"/>
        <a:defRPr sz="2000" kern="1200">
          <a:solidFill>
            <a:schemeClr val="tx2"/>
          </a:solidFill>
          <a:latin typeface="Verdana" pitchFamily="34" charset="0"/>
          <a:ea typeface="+mn-ea"/>
          <a:cs typeface="+mn-cs"/>
        </a:defRPr>
      </a:lvl3pPr>
      <a:lvl4pPr marL="984899" indent="-264860" algn="l" defTabSz="913529" rtl="0" eaLnBrk="1" latinLnBrk="0" hangingPunct="1">
        <a:spcBef>
          <a:spcPts val="300"/>
        </a:spcBef>
        <a:buClr>
          <a:schemeClr val="tx1"/>
        </a:buClr>
        <a:buSzPct val="90000"/>
        <a:buFont typeface="Verdana" pitchFamily="34" charset="0"/>
        <a:buChar char="●"/>
        <a:defRPr sz="1600" kern="1200">
          <a:solidFill>
            <a:schemeClr val="tx2"/>
          </a:solidFill>
          <a:latin typeface="Verdana" pitchFamily="34" charset="0"/>
          <a:ea typeface="+mn-ea"/>
          <a:cs typeface="+mn-cs"/>
        </a:defRPr>
      </a:lvl4pPr>
      <a:lvl5pPr marL="1340159" indent="-264860" algn="l" defTabSz="913529" rtl="0" eaLnBrk="1" latinLnBrk="0" hangingPunct="1">
        <a:spcBef>
          <a:spcPts val="300"/>
        </a:spcBef>
        <a:buClr>
          <a:schemeClr val="tx2"/>
        </a:buClr>
        <a:buFont typeface="Verdana" pitchFamily="34" charset="0"/>
        <a:buChar char="›"/>
        <a:defRPr sz="1600" kern="1200">
          <a:solidFill>
            <a:schemeClr val="tx2"/>
          </a:solidFill>
          <a:latin typeface="Verdana" pitchFamily="34" charset="0"/>
          <a:ea typeface="+mn-ea"/>
          <a:cs typeface="+mn-cs"/>
        </a:defRPr>
      </a:lvl5pPr>
      <a:lvl6pPr marL="2512202" indent="-228380" algn="l" defTabSz="9135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66" indent="-228380" algn="l" defTabSz="9135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31" indent="-228380" algn="l" defTabSz="9135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94" indent="-228380" algn="l" defTabSz="9135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5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8" algn="l" defTabSz="9135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9" algn="l" defTabSz="9135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92" algn="l" defTabSz="9135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56" algn="l" defTabSz="9135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21" algn="l" defTabSz="9135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85" algn="l" defTabSz="9135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49" algn="l" defTabSz="9135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13" algn="l" defTabSz="9135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5496394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9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2473672" y="354365"/>
            <a:ext cx="6419502" cy="5205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761999" y="1460500"/>
            <a:ext cx="8131175" cy="48895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172399" y="6356351"/>
            <a:ext cx="7207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3E0553-2C6C-497F-867A-65E4A976FAE9}" type="slidenum">
              <a:rPr lang="nl-NL" smtClean="0">
                <a:solidFill>
                  <a:srgbClr val="3F4043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dirty="0">
              <a:solidFill>
                <a:srgbClr val="3F4043"/>
              </a:solidFill>
              <a:cs typeface="Arial" charset="0"/>
            </a:endParaRPr>
          </a:p>
        </p:txBody>
      </p:sp>
      <p:sp>
        <p:nvSpPr>
          <p:cNvPr id="7" name="No_Go_Area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762000" y="1460500"/>
                </a:moveTo>
                <a:lnTo>
                  <a:pt x="762000" y="6350000"/>
                </a:lnTo>
                <a:lnTo>
                  <a:pt x="8890000" y="6350000"/>
                </a:lnTo>
                <a:lnTo>
                  <a:pt x="8890000" y="1460500"/>
                </a:lnTo>
                <a:close/>
                <a:moveTo>
                  <a:pt x="2473673" y="364555"/>
                </a:moveTo>
                <a:lnTo>
                  <a:pt x="2473673" y="885126"/>
                </a:lnTo>
                <a:lnTo>
                  <a:pt x="8893175" y="885126"/>
                </a:lnTo>
                <a:lnTo>
                  <a:pt x="8893175" y="36455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13" name="Picture 2" descr="G:\depsharesHQ\Corporate Communication\Logo's\logo FrieslandCampina\tagline\Nbn_tag_with_FC_final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4" y="241598"/>
            <a:ext cx="1456210" cy="7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FC_Text_Format" hidden="1"/>
          <p:cNvSpPr txBox="1"/>
          <p:nvPr/>
        </p:nvSpPr>
        <p:spPr>
          <a:xfrm>
            <a:off x="1270000" y="1270000"/>
            <a:ext cx="1270000" cy="127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>
              <a:buClr>
                <a:srgbClr val="0094D9"/>
              </a:buClr>
            </a:pPr>
            <a:r>
              <a:rPr lang="en-US" sz="1400" dirty="0" smtClean="0">
                <a:solidFill>
                  <a:srgbClr val="0094D9"/>
                </a:solidFill>
                <a:cs typeface="Arial" charset="0"/>
              </a:rPr>
              <a:t>line 1</a:t>
            </a:r>
          </a:p>
          <a:p>
            <a:pPr marL="190500" lvl="1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2</a:t>
            </a:r>
          </a:p>
          <a:p>
            <a:pPr marL="381000" lvl="2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3</a:t>
            </a:r>
          </a:p>
          <a:p>
            <a:pPr marL="571500" lvl="3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4</a:t>
            </a:r>
          </a:p>
          <a:p>
            <a:pPr marL="762000" lvl="4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5</a:t>
            </a:r>
          </a:p>
          <a:p>
            <a:pPr marL="952500" lvl="5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6</a:t>
            </a:r>
          </a:p>
          <a:p>
            <a:pPr marL="1143000" lvl="6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7</a:t>
            </a:r>
          </a:p>
          <a:p>
            <a:pPr marL="1333500" lvl="7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8</a:t>
            </a:r>
          </a:p>
          <a:p>
            <a:pPr marL="1524000" lvl="8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9</a:t>
            </a:r>
          </a:p>
          <a:p>
            <a:pPr marL="285750" indent="-285750">
              <a:buClr>
                <a:srgbClr val="0094D9"/>
              </a:buClr>
              <a:buFontTx/>
              <a:buChar char="•"/>
            </a:pPr>
            <a:endParaRPr lang="en-US" sz="1400" dirty="0" smtClean="0">
              <a:solidFill>
                <a:srgbClr val="5D5E6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2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2" r:id="rId3"/>
    <p:sldLayoutId id="2147483733" r:id="rId4"/>
    <p:sldLayoutId id="2147483734" r:id="rId5"/>
    <p:sldLayoutId id="2147483735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r" defTabSz="914400" rtl="0" eaLnBrk="1" latinLnBrk="0" hangingPunct="1">
        <a:spcBef>
          <a:spcPct val="0"/>
        </a:spcBef>
        <a:buNone/>
        <a:defRPr sz="2000" kern="120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400" kern="1200">
          <a:solidFill>
            <a:schemeClr val="accent1"/>
          </a:solidFill>
          <a:latin typeface="Verdana" pitchFamily="34" charset="0"/>
          <a:ea typeface="+mn-ea"/>
          <a:cs typeface="+mn-cs"/>
        </a:defRPr>
      </a:lvl1pPr>
      <a:lvl2pPr marL="273050" indent="-273050" algn="l" defTabSz="914400" rtl="0" eaLnBrk="1" latinLnBrk="0" hangingPunct="1">
        <a:spcBef>
          <a:spcPts val="300"/>
        </a:spcBef>
        <a:buClr>
          <a:schemeClr val="accent1"/>
        </a:buClr>
        <a:buSzPct val="90000"/>
        <a:buFont typeface="Verdana" pitchFamily="34" charset="0"/>
        <a:buChar char="●"/>
        <a:defRPr sz="1400" kern="1200">
          <a:solidFill>
            <a:schemeClr val="tx2"/>
          </a:solidFill>
          <a:latin typeface="Verdana" pitchFamily="34" charset="0"/>
          <a:ea typeface="+mn-ea"/>
          <a:cs typeface="+mn-cs"/>
        </a:defRPr>
      </a:lvl2pPr>
      <a:lvl3pPr marL="641350" indent="-285750" algn="l" defTabSz="914400" rtl="0" eaLnBrk="1" latinLnBrk="0" hangingPunct="1">
        <a:spcBef>
          <a:spcPts val="300"/>
        </a:spcBef>
        <a:buClr>
          <a:schemeClr val="accent1"/>
        </a:buClr>
        <a:buSzPct val="90000"/>
        <a:buFont typeface="Verdana" pitchFamily="34" charset="0"/>
        <a:buChar char="●"/>
        <a:defRPr sz="1400" kern="1200">
          <a:solidFill>
            <a:schemeClr val="tx2"/>
          </a:solidFill>
          <a:latin typeface="Verdana" pitchFamily="34" charset="0"/>
          <a:ea typeface="+mn-ea"/>
          <a:cs typeface="+mn-cs"/>
        </a:defRPr>
      </a:lvl3pPr>
      <a:lvl4pPr marL="985838" indent="-265113" algn="l" defTabSz="914400" rtl="0" eaLnBrk="1" latinLnBrk="0" hangingPunct="1">
        <a:spcBef>
          <a:spcPts val="300"/>
        </a:spcBef>
        <a:buClr>
          <a:schemeClr val="tx1"/>
        </a:buClr>
        <a:buSzPct val="90000"/>
        <a:buFont typeface="Verdana" pitchFamily="34" charset="0"/>
        <a:buChar char="●"/>
        <a:defRPr sz="1600" kern="1200">
          <a:solidFill>
            <a:schemeClr val="tx2"/>
          </a:solidFill>
          <a:latin typeface="Verdana" pitchFamily="34" charset="0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300"/>
        </a:spcBef>
        <a:buClr>
          <a:schemeClr val="tx2"/>
        </a:buClr>
        <a:buFont typeface="Verdana" pitchFamily="34" charset="0"/>
        <a:buChar char="›"/>
        <a:defRPr sz="1600" kern="1200">
          <a:solidFill>
            <a:schemeClr val="tx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508000"/>
            <a:ext cx="6481762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82750"/>
            <a:ext cx="8135938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niveau, tweede niveau, tweede niveau, tweede niveau</a:t>
            </a:r>
          </a:p>
          <a:p>
            <a:pPr lvl="2"/>
            <a:r>
              <a:rPr lang="nl-NL" smtClean="0"/>
              <a:t>Derde niveau, derde niveau, derde niveau, derde niveau, derde</a:t>
            </a:r>
          </a:p>
          <a:p>
            <a:pPr lvl="3"/>
            <a:r>
              <a:rPr lang="nl-NL" smtClean="0"/>
              <a:t>Vierde niveau, vierde niveau, vierde niveau, vierde niveau, vierde niveau,</a:t>
            </a:r>
          </a:p>
          <a:p>
            <a:pPr lvl="4"/>
            <a:r>
              <a:rPr lang="nl-NL" smtClean="0"/>
              <a:t>Vijfde niveau, vijfde niveau, vijfde niveau, vijfde niveau, vijfde niveau,</a:t>
            </a:r>
          </a:p>
          <a:p>
            <a:pPr lvl="4"/>
            <a:endParaRPr lang="nl-NL" smtClean="0"/>
          </a:p>
        </p:txBody>
      </p:sp>
      <p:pic>
        <p:nvPicPr>
          <p:cNvPr id="1028" name="Afbeelding 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80988"/>
            <a:ext cx="1416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77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209550" indent="-2079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3F4043"/>
          </a:solidFill>
          <a:latin typeface="+mn-lt"/>
        </a:defRPr>
      </a:lvl2pPr>
      <a:lvl3pPr marL="425450" indent="-2143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rgbClr val="3F4043"/>
          </a:solidFill>
          <a:latin typeface="+mn-lt"/>
        </a:defRPr>
      </a:lvl3pPr>
      <a:lvl4pPr marL="617538" indent="-1905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3F4043"/>
          </a:solidFill>
          <a:latin typeface="+mn-lt"/>
        </a:defRPr>
      </a:lvl4pPr>
      <a:lvl5pPr marL="8064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5pPr>
      <a:lvl6pPr marL="12636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6pPr>
      <a:lvl7pPr marL="17208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7pPr>
      <a:lvl8pPr marL="21780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8pPr>
      <a:lvl9pPr marL="26352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83884"/>
            <a:ext cx="6481762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Klik om het opmaakprofiel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82750"/>
            <a:ext cx="8135938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Klik om de opmaakprofielen van de </a:t>
            </a:r>
            <a:r>
              <a:rPr lang="nl-NL" altLang="en-US" dirty="0" err="1" smtClean="0"/>
              <a:t>modeltekst</a:t>
            </a:r>
            <a:r>
              <a:rPr lang="nl-NL" altLang="en-US" dirty="0" smtClean="0"/>
              <a:t> te bewerken</a:t>
            </a:r>
          </a:p>
          <a:p>
            <a:pPr lvl="1"/>
            <a:r>
              <a:rPr lang="nl-NL" altLang="en-US" dirty="0" smtClean="0"/>
              <a:t>Tweede niveau, tweede niveau, tweede niveau, tweede niveau</a:t>
            </a:r>
          </a:p>
          <a:p>
            <a:pPr lvl="2"/>
            <a:r>
              <a:rPr lang="nl-NL" altLang="en-US" dirty="0" smtClean="0"/>
              <a:t>Derde niveau, derde niveau, derde niveau, derde niveau, derde</a:t>
            </a:r>
          </a:p>
          <a:p>
            <a:pPr lvl="3"/>
            <a:r>
              <a:rPr lang="nl-NL" altLang="en-US" dirty="0" smtClean="0"/>
              <a:t>Vierde niveau, vierde niveau, vierde niveau, vierde niveau, vierde niveau,</a:t>
            </a:r>
          </a:p>
          <a:p>
            <a:pPr lvl="4"/>
            <a:r>
              <a:rPr lang="nl-NL" altLang="en-US" dirty="0" smtClean="0"/>
              <a:t>Vijfde niveau, vijfde niveau, vijfde niveau, vijfde niveau, vijfde niveau,</a:t>
            </a:r>
          </a:p>
        </p:txBody>
      </p:sp>
      <p:pic>
        <p:nvPicPr>
          <p:cNvPr id="4100" name="Picture 4" descr="FC logo kle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79400"/>
            <a:ext cx="1404937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9388" y="6237288"/>
            <a:ext cx="5048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3600" dirty="0">
              <a:solidFill>
                <a:srgbClr val="0094D9"/>
              </a:solidFill>
              <a:cs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6021388"/>
            <a:ext cx="5762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algn="l">
              <a:spcBef>
                <a:spcPct val="20000"/>
              </a:spcBef>
              <a:buClr>
                <a:schemeClr val="tx2"/>
              </a:buClr>
              <a:defRPr sz="1600">
                <a:solidFill>
                  <a:schemeClr val="tx2"/>
                </a:solidFill>
                <a:latin typeface="Verdana" pitchFamily="34" charset="0"/>
              </a:defRPr>
            </a:lvl1pPr>
            <a:lvl2pPr marL="209550" indent="-207963" algn="l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rgbClr val="3F4043"/>
                </a:solidFill>
                <a:latin typeface="Verdana" pitchFamily="34" charset="0"/>
              </a:defRPr>
            </a:lvl2pPr>
            <a:lvl3pPr marL="425450" indent="-214313" algn="l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600">
                <a:solidFill>
                  <a:srgbClr val="3F4043"/>
                </a:solidFill>
                <a:latin typeface="Verdana" pitchFamily="34" charset="0"/>
              </a:defRPr>
            </a:lvl3pPr>
            <a:lvl4pPr marL="617538" indent="-190500" algn="l">
              <a:spcBef>
                <a:spcPct val="20000"/>
              </a:spcBef>
              <a:buClr>
                <a:schemeClr val="tx2"/>
              </a:buClr>
              <a:buChar char="•"/>
              <a:defRPr sz="1400">
                <a:solidFill>
                  <a:srgbClr val="3F4043"/>
                </a:solidFill>
                <a:latin typeface="Verdana" pitchFamily="34" charset="0"/>
              </a:defRPr>
            </a:lvl4pPr>
            <a:lvl5pPr marL="806450" indent="-187325" algn="l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5pPr>
            <a:lvl6pPr marL="1263650" indent="-18732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6pPr>
            <a:lvl7pPr marL="1720850" indent="-18732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7pPr>
            <a:lvl8pPr marL="2178050" indent="-18732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8pPr>
            <a:lvl9pPr marL="2635250" indent="-187325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>
                <a:solidFill>
                  <a:srgbClr val="3F4043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94D9"/>
              </a:buClr>
            </a:pPr>
            <a:endParaRPr lang="en-GB" altLang="en-US" dirty="0">
              <a:solidFill>
                <a:srgbClr val="0094D9"/>
              </a:solidFill>
              <a:cs typeface="Arial" charset="0"/>
            </a:endParaRPr>
          </a:p>
        </p:txBody>
      </p:sp>
      <p:sp>
        <p:nvSpPr>
          <p:cNvPr id="10" name="Slide Number Placeholder 2"/>
          <p:cNvSpPr txBox="1">
            <a:spLocks noGrp="1"/>
          </p:cNvSpPr>
          <p:nvPr userDrawn="1">
            <p:custDataLst>
              <p:tags r:id="rId7"/>
            </p:custDataLst>
          </p:nvPr>
        </p:nvSpPr>
        <p:spPr bwMode="auto">
          <a:xfrm>
            <a:off x="8686800" y="6577012"/>
            <a:ext cx="441574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B05BC6E-3D80-4276-9864-E007A676530B}" type="slidenum">
              <a:rPr lang="en-US" sz="900">
                <a:solidFill>
                  <a:srgbClr val="6E6F72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dirty="0">
              <a:solidFill>
                <a:srgbClr val="6E6F72"/>
              </a:solidFill>
              <a:latin typeface="Verdana" pitchFamily="34" charset="0"/>
            </a:endParaRPr>
          </a:p>
        </p:txBody>
      </p:sp>
      <p:sp>
        <p:nvSpPr>
          <p:cNvPr id="2" name="RFC_Text_Format" hidden="1"/>
          <p:cNvSpPr txBox="1"/>
          <p:nvPr userDrawn="1"/>
        </p:nvSpPr>
        <p:spPr>
          <a:xfrm>
            <a:off x="1270000" y="1270000"/>
            <a:ext cx="1270000" cy="127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</a:pPr>
            <a:r>
              <a:rPr lang="en-US" sz="1400" dirty="0" smtClean="0">
                <a:solidFill>
                  <a:srgbClr val="0094D9"/>
                </a:solidFill>
                <a:cs typeface="Arial" charset="0"/>
              </a:rPr>
              <a:t>line 1</a:t>
            </a:r>
          </a:p>
          <a:p>
            <a:pPr marL="190500" lvl="1" indent="-190500"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2</a:t>
            </a:r>
          </a:p>
          <a:p>
            <a:pPr marL="381000" lvl="2" indent="-190500"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3</a:t>
            </a:r>
          </a:p>
          <a:p>
            <a:pPr marL="571500" lvl="3" indent="-190500"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4</a:t>
            </a:r>
          </a:p>
          <a:p>
            <a:pPr marL="762000" lvl="4" indent="-190500"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5</a:t>
            </a:r>
          </a:p>
          <a:p>
            <a:pPr marL="952500" lvl="5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6</a:t>
            </a:r>
          </a:p>
          <a:p>
            <a:pPr marL="1143000" lvl="6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7</a:t>
            </a:r>
          </a:p>
          <a:p>
            <a:pPr marL="1333500" lvl="7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8</a:t>
            </a:r>
          </a:p>
          <a:p>
            <a:pPr marL="1524000" lvl="8" indent="-190500">
              <a:buClr>
                <a:srgbClr val="0094D9"/>
              </a:buClr>
              <a:buFontTx/>
              <a:buChar char="•"/>
            </a:pPr>
            <a:r>
              <a:rPr lang="en-US" sz="1400" dirty="0" smtClean="0">
                <a:solidFill>
                  <a:srgbClr val="5D5E61"/>
                </a:solidFill>
                <a:cs typeface="Arial" charset="0"/>
              </a:rPr>
              <a:t>line 9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0094D9"/>
              </a:buClr>
              <a:buFontTx/>
              <a:buChar char="•"/>
            </a:pPr>
            <a:endParaRPr lang="en-US" sz="1400" dirty="0">
              <a:solidFill>
                <a:srgbClr val="5D5E6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209550" indent="-2079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3F4043"/>
          </a:solidFill>
          <a:latin typeface="+mn-lt"/>
        </a:defRPr>
      </a:lvl2pPr>
      <a:lvl3pPr marL="425450" indent="-2143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rgbClr val="3F4043"/>
          </a:solidFill>
          <a:latin typeface="+mn-lt"/>
        </a:defRPr>
      </a:lvl3pPr>
      <a:lvl4pPr marL="617538" indent="-1905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3F4043"/>
          </a:solidFill>
          <a:latin typeface="+mn-lt"/>
        </a:defRPr>
      </a:lvl4pPr>
      <a:lvl5pPr marL="8064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5pPr>
      <a:lvl6pPr marL="12636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6pPr>
      <a:lvl7pPr marL="17208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7pPr>
      <a:lvl8pPr marL="21780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8pPr>
      <a:lvl9pPr marL="26352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508000"/>
            <a:ext cx="6481762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82750"/>
            <a:ext cx="8135938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modeltekst te bewerken</a:t>
            </a:r>
          </a:p>
          <a:p>
            <a:pPr lvl="1"/>
            <a:r>
              <a:rPr lang="nl-NL" dirty="0" smtClean="0"/>
              <a:t>Tweede niveau, tweede niveau, tweede niveau, tweede niveau</a:t>
            </a:r>
          </a:p>
          <a:p>
            <a:pPr lvl="2"/>
            <a:r>
              <a:rPr lang="nl-NL" dirty="0" smtClean="0"/>
              <a:t>Derde niveau, derde niveau, derde niveau, derde niveau, derde</a:t>
            </a:r>
          </a:p>
          <a:p>
            <a:pPr lvl="3"/>
            <a:r>
              <a:rPr lang="nl-NL" dirty="0" smtClean="0"/>
              <a:t>Vierde niveau, vierde niveau, vierde niveau, vierde niveau, vierde niveau,</a:t>
            </a:r>
          </a:p>
          <a:p>
            <a:pPr marL="806450" marR="0" lvl="4" indent="-187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Char char="-"/>
              <a:tabLst/>
              <a:defRPr/>
            </a:pPr>
            <a:r>
              <a:rPr lang="nl-NL" dirty="0" smtClean="0"/>
              <a:t>Vijfde niveau, vijfde niveau, vijfde niveau, vijfde niveau, vijfde niveau,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 lvl="4"/>
            <a:endParaRPr lang="nl-NL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280800"/>
            <a:ext cx="141595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6" r:id="rId10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209550" indent="-2079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3F4043"/>
          </a:solidFill>
          <a:latin typeface="+mn-lt"/>
        </a:defRPr>
      </a:lvl2pPr>
      <a:lvl3pPr marL="425450" indent="-2143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rgbClr val="3F4043"/>
          </a:solidFill>
          <a:latin typeface="+mn-lt"/>
        </a:defRPr>
      </a:lvl3pPr>
      <a:lvl4pPr marL="617538" indent="-1905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3F4043"/>
          </a:solidFill>
          <a:latin typeface="+mn-lt"/>
        </a:defRPr>
      </a:lvl4pPr>
      <a:lvl5pPr marL="806450" marR="0" indent="-1873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Tx/>
        <a:buFont typeface="Symbol" pitchFamily="18" charset="2"/>
        <a:buChar char="-"/>
        <a:tabLst/>
        <a:defRPr sz="1800">
          <a:solidFill>
            <a:srgbClr val="3F4043"/>
          </a:solidFill>
          <a:latin typeface="+mn-lt"/>
        </a:defRPr>
      </a:lvl5pPr>
      <a:lvl6pPr marL="12636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6pPr>
      <a:lvl7pPr marL="17208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7pPr>
      <a:lvl8pPr marL="21780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8pPr>
      <a:lvl9pPr marL="26352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G:\Corporate Communication\Logo's\FrieslandCampina\Nourishing by Nature tagline\Nbn_tag_with_FC_final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" y="248400"/>
            <a:ext cx="1440000" cy="76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9050652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74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2473673" y="504000"/>
            <a:ext cx="6419502" cy="5205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755649" y="1460500"/>
            <a:ext cx="8137525" cy="48895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First bullet level</a:t>
            </a:r>
          </a:p>
          <a:p>
            <a:pPr lvl="2"/>
            <a:r>
              <a:rPr lang="en-GB" dirty="0" smtClean="0"/>
              <a:t>Second bullet level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172399" y="6356351"/>
            <a:ext cx="7207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0C3E0553-2C6C-497F-867A-65E4A976FAE9}" type="slidenum">
              <a:rPr lang="en-GB" smtClean="0">
                <a:solidFill>
                  <a:srgbClr val="3F4043"/>
                </a:solidFill>
              </a:rPr>
              <a:pPr/>
              <a:t>‹#›</a:t>
            </a:fld>
            <a:endParaRPr lang="en-GB" dirty="0">
              <a:solidFill>
                <a:srgbClr val="3F4043"/>
              </a:solidFill>
            </a:endParaRPr>
          </a:p>
        </p:txBody>
      </p:sp>
      <p:sp>
        <p:nvSpPr>
          <p:cNvPr id="7" name="No_Go_Area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762000" y="1460500"/>
                </a:moveTo>
                <a:lnTo>
                  <a:pt x="762000" y="6350000"/>
                </a:lnTo>
                <a:lnTo>
                  <a:pt x="8890000" y="6350000"/>
                </a:lnTo>
                <a:lnTo>
                  <a:pt x="8890000" y="1460500"/>
                </a:lnTo>
                <a:close/>
                <a:moveTo>
                  <a:pt x="2473673" y="364555"/>
                </a:moveTo>
                <a:lnTo>
                  <a:pt x="2473673" y="885126"/>
                </a:lnTo>
                <a:lnTo>
                  <a:pt x="8893175" y="885126"/>
                </a:lnTo>
                <a:lnTo>
                  <a:pt x="8893175" y="36455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7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r" defTabSz="914400" rtl="0" eaLnBrk="1" latinLnBrk="0" hangingPunct="1">
        <a:spcBef>
          <a:spcPct val="0"/>
        </a:spcBef>
        <a:buNone/>
        <a:defRPr sz="2600" kern="120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●"/>
        <a:defRPr sz="2000" kern="1200">
          <a:solidFill>
            <a:schemeClr val="tx2"/>
          </a:solidFill>
          <a:latin typeface="Verdana" pitchFamily="34" charset="0"/>
          <a:ea typeface="+mn-ea"/>
          <a:cs typeface="+mn-cs"/>
        </a:defRPr>
      </a:lvl1pPr>
      <a:lvl2pPr marL="541338" indent="-274638" algn="l" defTabSz="914400" rtl="0" eaLnBrk="1" latinLnBrk="0" hangingPunct="1">
        <a:spcBef>
          <a:spcPts val="300"/>
        </a:spcBef>
        <a:buClr>
          <a:schemeClr val="accent1"/>
        </a:buClr>
        <a:buSzPct val="90000"/>
        <a:buFont typeface="Verdana" pitchFamily="34" charset="0"/>
        <a:buChar char="●"/>
        <a:defRPr sz="2000" kern="1200">
          <a:solidFill>
            <a:schemeClr val="tx2"/>
          </a:solidFill>
          <a:latin typeface="Verdana" pitchFamily="34" charset="0"/>
          <a:ea typeface="+mn-ea"/>
          <a:cs typeface="+mn-cs"/>
        </a:defRPr>
      </a:lvl2pPr>
      <a:lvl3pPr marL="808038" indent="-285750" algn="l" defTabSz="914400" rtl="0" eaLnBrk="1" latinLnBrk="0" hangingPunct="1">
        <a:spcBef>
          <a:spcPts val="300"/>
        </a:spcBef>
        <a:buClr>
          <a:schemeClr val="accent1"/>
        </a:buClr>
        <a:buSzPct val="90000"/>
        <a:buFont typeface="Verdana" pitchFamily="34" charset="0"/>
        <a:buChar char="●"/>
        <a:defRPr sz="2000" kern="1200">
          <a:solidFill>
            <a:schemeClr val="tx2"/>
          </a:solidFill>
          <a:latin typeface="Verdana" pitchFamily="34" charset="0"/>
          <a:ea typeface="+mn-ea"/>
          <a:cs typeface="+mn-cs"/>
        </a:defRPr>
      </a:lvl3pPr>
      <a:lvl4pPr marL="985838" indent="-265113" algn="l" defTabSz="914400" rtl="0" eaLnBrk="1" latinLnBrk="0" hangingPunct="1">
        <a:spcBef>
          <a:spcPts val="300"/>
        </a:spcBef>
        <a:buClr>
          <a:schemeClr val="tx1"/>
        </a:buClr>
        <a:buSzPct val="90000"/>
        <a:buFont typeface="Verdana" pitchFamily="34" charset="0"/>
        <a:buChar char="●"/>
        <a:defRPr sz="1600" kern="1200">
          <a:solidFill>
            <a:schemeClr val="tx2"/>
          </a:solidFill>
          <a:latin typeface="Verdana" pitchFamily="34" charset="0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300"/>
        </a:spcBef>
        <a:buClr>
          <a:schemeClr val="tx2"/>
        </a:buClr>
        <a:buFont typeface="Verdana" pitchFamily="34" charset="0"/>
        <a:buChar char="›"/>
        <a:defRPr sz="1600" kern="1200">
          <a:solidFill>
            <a:schemeClr val="tx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75097407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1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761999" y="1460500"/>
            <a:ext cx="8131175" cy="488950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First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  <a:p>
            <a:pPr lvl="2"/>
            <a:r>
              <a:rPr lang="nl-NL" dirty="0" smtClean="0"/>
              <a:t>Second </a:t>
            </a:r>
            <a:r>
              <a:rPr lang="nl-NL" dirty="0" err="1" smtClean="0"/>
              <a:t>bullet</a:t>
            </a:r>
            <a:r>
              <a:rPr lang="nl-NL" dirty="0" smtClean="0"/>
              <a:t> level</a:t>
            </a:r>
          </a:p>
        </p:txBody>
      </p:sp>
      <p:sp>
        <p:nvSpPr>
          <p:cNvPr id="7" name="No_Go_Area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762000" y="1460500"/>
                </a:moveTo>
                <a:lnTo>
                  <a:pt x="762000" y="6350000"/>
                </a:lnTo>
                <a:lnTo>
                  <a:pt x="8890000" y="6350000"/>
                </a:lnTo>
                <a:lnTo>
                  <a:pt x="8890000" y="1460500"/>
                </a:lnTo>
                <a:close/>
                <a:moveTo>
                  <a:pt x="2473673" y="364555"/>
                </a:moveTo>
                <a:lnTo>
                  <a:pt x="2473673" y="885126"/>
                </a:lnTo>
                <a:lnTo>
                  <a:pt x="8893175" y="885126"/>
                </a:lnTo>
                <a:lnTo>
                  <a:pt x="8893175" y="364555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2" descr="G:\depsharesHQ\Corporate Communication\Logo's\logo FrieslandCampina\tagline\Nbn_tag_with_FC_final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1598"/>
            <a:ext cx="1456210" cy="7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8500541" y="649514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CD28338-98CD-4136-BA81-8E55F50C4922}" type="slidenum">
              <a:rPr lang="nl-NL" sz="1000" smtClean="0">
                <a:solidFill>
                  <a:srgbClr val="3F4043"/>
                </a:solidFill>
              </a:rPr>
              <a:pPr algn="r"/>
              <a:t>‹#›</a:t>
            </a:fld>
            <a:endParaRPr lang="nl-NL" sz="1000" dirty="0" smtClean="0">
              <a:solidFill>
                <a:srgbClr val="3F4043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81830" y="872427"/>
            <a:ext cx="1440160" cy="1800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4" name="Tijdelijke aanduiding voor titel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2473672" y="363439"/>
            <a:ext cx="6419502" cy="5205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05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2" r:id="rId5"/>
    <p:sldLayoutId id="2147483923" r:id="rId6"/>
    <p:sldLayoutId id="2147483924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4082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r" defTabSz="914400" rtl="0" eaLnBrk="1" latinLnBrk="0" hangingPunct="1">
        <a:spcBef>
          <a:spcPct val="0"/>
        </a:spcBef>
        <a:buNone/>
        <a:defRPr sz="2600" kern="120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2000" kern="1200">
          <a:solidFill>
            <a:schemeClr val="accent1"/>
          </a:solidFill>
          <a:latin typeface="Verdana" pitchFamily="34" charset="0"/>
          <a:ea typeface="+mn-ea"/>
          <a:cs typeface="+mn-cs"/>
        </a:defRPr>
      </a:lvl1pPr>
      <a:lvl2pPr marL="273050" indent="-273050" algn="l" defTabSz="914400" rtl="0" eaLnBrk="1" latinLnBrk="0" hangingPunct="1">
        <a:spcBef>
          <a:spcPts val="300"/>
        </a:spcBef>
        <a:buClr>
          <a:schemeClr val="accent1"/>
        </a:buClr>
        <a:buSzPct val="90000"/>
        <a:buFont typeface="Verdana" pitchFamily="34" charset="0"/>
        <a:buChar char="●"/>
        <a:defRPr sz="2000" kern="1200">
          <a:solidFill>
            <a:schemeClr val="tx2"/>
          </a:solidFill>
          <a:latin typeface="Verdana" pitchFamily="34" charset="0"/>
          <a:ea typeface="+mn-ea"/>
          <a:cs typeface="+mn-cs"/>
        </a:defRPr>
      </a:lvl2pPr>
      <a:lvl3pPr marL="641350" indent="-285750" algn="l" defTabSz="914400" rtl="0" eaLnBrk="1" latinLnBrk="0" hangingPunct="1">
        <a:spcBef>
          <a:spcPts val="300"/>
        </a:spcBef>
        <a:buClr>
          <a:schemeClr val="accent1"/>
        </a:buClr>
        <a:buSzPct val="90000"/>
        <a:buFont typeface="Verdana" pitchFamily="34" charset="0"/>
        <a:buChar char="●"/>
        <a:defRPr sz="2000" kern="1200">
          <a:solidFill>
            <a:schemeClr val="tx2"/>
          </a:solidFill>
          <a:latin typeface="Verdana" pitchFamily="34" charset="0"/>
          <a:ea typeface="+mn-ea"/>
          <a:cs typeface="+mn-cs"/>
        </a:defRPr>
      </a:lvl3pPr>
      <a:lvl4pPr marL="985838" indent="-265113" algn="l" defTabSz="914400" rtl="0" eaLnBrk="1" latinLnBrk="0" hangingPunct="1">
        <a:spcBef>
          <a:spcPts val="300"/>
        </a:spcBef>
        <a:buClr>
          <a:schemeClr val="tx1"/>
        </a:buClr>
        <a:buSzPct val="90000"/>
        <a:buFont typeface="Verdana" pitchFamily="34" charset="0"/>
        <a:buChar char="●"/>
        <a:defRPr sz="1600" kern="1200">
          <a:solidFill>
            <a:schemeClr val="tx2"/>
          </a:solidFill>
          <a:latin typeface="Verdana" pitchFamily="34" charset="0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300"/>
        </a:spcBef>
        <a:buClr>
          <a:schemeClr val="tx2"/>
        </a:buClr>
        <a:buFont typeface="Verdana" pitchFamily="34" charset="0"/>
        <a:buChar char="›"/>
        <a:defRPr sz="1600" kern="1200">
          <a:solidFill>
            <a:schemeClr val="tx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94767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5576" y="2420889"/>
            <a:ext cx="7931224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1175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</p:sldLayoutIdLst>
  <p:hf sldNum="0" hd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400" b="1" kern="1200" baseline="0">
          <a:solidFill>
            <a:srgbClr val="22326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200"/>
        </a:lnSpc>
        <a:spcBef>
          <a:spcPct val="20000"/>
        </a:spcBef>
        <a:buClr>
          <a:srgbClr val="53A820"/>
        </a:buClr>
        <a:buFont typeface="Wingdings" pitchFamily="2" charset="2"/>
        <a:buChar char="§"/>
        <a:defRPr sz="1800" kern="1200">
          <a:solidFill>
            <a:srgbClr val="22326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lnSpc>
          <a:spcPts val="2200"/>
        </a:lnSpc>
        <a:spcBef>
          <a:spcPct val="20000"/>
        </a:spcBef>
        <a:buClr>
          <a:srgbClr val="64B130"/>
        </a:buClr>
        <a:buFont typeface="Wingdings" pitchFamily="2" charset="2"/>
        <a:buChar char="§"/>
        <a:defRPr sz="1800" kern="1200">
          <a:solidFill>
            <a:srgbClr val="22326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lnSpc>
          <a:spcPts val="2200"/>
        </a:lnSpc>
        <a:spcBef>
          <a:spcPct val="20000"/>
        </a:spcBef>
        <a:buClr>
          <a:srgbClr val="53A820"/>
        </a:buClr>
        <a:buFont typeface="Wingdings" pitchFamily="2" charset="2"/>
        <a:buChar char="§"/>
        <a:defRPr sz="1800" kern="1200">
          <a:solidFill>
            <a:srgbClr val="22326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lnSpc>
          <a:spcPts val="2200"/>
        </a:lnSpc>
        <a:spcBef>
          <a:spcPct val="20000"/>
        </a:spcBef>
        <a:buClr>
          <a:srgbClr val="53A820"/>
        </a:buClr>
        <a:buFont typeface="Wingdings" pitchFamily="2" charset="2"/>
        <a:buChar char="§"/>
        <a:defRPr sz="1800" kern="1200">
          <a:solidFill>
            <a:srgbClr val="22326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ct val="20000"/>
        </a:spcBef>
        <a:buClr>
          <a:srgbClr val="53A820"/>
        </a:buClr>
        <a:buFont typeface="Wingdings" pitchFamily="2" charset="2"/>
        <a:buChar char="§"/>
        <a:defRPr sz="1800" kern="1200">
          <a:solidFill>
            <a:srgbClr val="22326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94767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5576" y="2420889"/>
            <a:ext cx="7931224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6034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</p:sldLayoutIdLst>
  <p:hf hd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400" b="1" kern="1200" baseline="0">
          <a:solidFill>
            <a:srgbClr val="22326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200"/>
        </a:lnSpc>
        <a:spcBef>
          <a:spcPct val="20000"/>
        </a:spcBef>
        <a:buClr>
          <a:srgbClr val="53A820"/>
        </a:buClr>
        <a:buFont typeface="Wingdings" pitchFamily="2" charset="2"/>
        <a:buChar char="§"/>
        <a:defRPr sz="1800" kern="1200">
          <a:solidFill>
            <a:srgbClr val="22326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lnSpc>
          <a:spcPts val="2200"/>
        </a:lnSpc>
        <a:spcBef>
          <a:spcPct val="20000"/>
        </a:spcBef>
        <a:buClr>
          <a:srgbClr val="64B130"/>
        </a:buClr>
        <a:buFont typeface="Wingdings" pitchFamily="2" charset="2"/>
        <a:buChar char="§"/>
        <a:defRPr sz="1800" kern="1200">
          <a:solidFill>
            <a:srgbClr val="22326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lnSpc>
          <a:spcPts val="2200"/>
        </a:lnSpc>
        <a:spcBef>
          <a:spcPct val="20000"/>
        </a:spcBef>
        <a:buClr>
          <a:srgbClr val="53A820"/>
        </a:buClr>
        <a:buFont typeface="Wingdings" pitchFamily="2" charset="2"/>
        <a:buChar char="§"/>
        <a:defRPr sz="1800" kern="1200">
          <a:solidFill>
            <a:srgbClr val="22326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lnSpc>
          <a:spcPts val="2200"/>
        </a:lnSpc>
        <a:spcBef>
          <a:spcPct val="20000"/>
        </a:spcBef>
        <a:buClr>
          <a:srgbClr val="53A820"/>
        </a:buClr>
        <a:buFont typeface="Wingdings" pitchFamily="2" charset="2"/>
        <a:buChar char="§"/>
        <a:defRPr sz="1800" kern="1200">
          <a:solidFill>
            <a:srgbClr val="22326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ct val="20000"/>
        </a:spcBef>
        <a:buClr>
          <a:srgbClr val="53A820"/>
        </a:buClr>
        <a:buFont typeface="Wingdings" pitchFamily="2" charset="2"/>
        <a:buChar char="§"/>
        <a:defRPr sz="1800" kern="1200">
          <a:solidFill>
            <a:srgbClr val="22326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53.xml"/><Relationship Id="rId7" Type="http://schemas.openxmlformats.org/officeDocument/2006/relationships/image" Target="../media/image26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88.xml"/><Relationship Id="rId11" Type="http://schemas.openxmlformats.org/officeDocument/2006/relationships/image" Target="../media/image30.jpeg"/><Relationship Id="rId5" Type="http://schemas.openxmlformats.org/officeDocument/2006/relationships/tags" Target="../tags/tag55.xml"/><Relationship Id="rId10" Type="http://schemas.openxmlformats.org/officeDocument/2006/relationships/image" Target="../media/image29.jpeg"/><Relationship Id="rId4" Type="http://schemas.openxmlformats.org/officeDocument/2006/relationships/tags" Target="../tags/tag54.xml"/><Relationship Id="rId9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8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10" Type="http://schemas.openxmlformats.org/officeDocument/2006/relationships/image" Target="../media/image40.jpeg"/><Relationship Id="rId4" Type="http://schemas.openxmlformats.org/officeDocument/2006/relationships/image" Target="../media/image35.png"/><Relationship Id="rId9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5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3.xml"/><Relationship Id="rId6" Type="http://schemas.openxmlformats.org/officeDocument/2006/relationships/image" Target="../media/image48.png"/><Relationship Id="rId11" Type="http://schemas.microsoft.com/office/2007/relationships/diagramDrawing" Target="../diagrams/drawing1.xml"/><Relationship Id="rId5" Type="http://schemas.openxmlformats.org/officeDocument/2006/relationships/image" Target="../media/image4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6.png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6.jpeg"/><Relationship Id="rId3" Type="http://schemas.openxmlformats.org/officeDocument/2006/relationships/image" Target="../media/image24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198.xml"/><Relationship Id="rId16" Type="http://schemas.openxmlformats.org/officeDocument/2006/relationships/image" Target="../media/image59.jpeg"/><Relationship Id="rId1" Type="http://schemas.openxmlformats.org/officeDocument/2006/relationships/tags" Target="../tags/tag56.xml"/><Relationship Id="rId6" Type="http://schemas.openxmlformats.org/officeDocument/2006/relationships/image" Target="../media/image50.jpeg"/><Relationship Id="rId11" Type="http://schemas.openxmlformats.org/officeDocument/2006/relationships/hyperlink" Target="MCP%20FDOV%20-%20PANGALENGAN%20(%20preview%20mobile%20).mp4" TargetMode="External"/><Relationship Id="rId5" Type="http://schemas.openxmlformats.org/officeDocument/2006/relationships/hyperlink" Target="03.%20170621%20FDOV+project+Indonesia+MCP+Pangalengan.mp4" TargetMode="External"/><Relationship Id="rId15" Type="http://schemas.openxmlformats.org/officeDocument/2006/relationships/image" Target="../media/image58.jpeg"/><Relationship Id="rId10" Type="http://schemas.openxmlformats.org/officeDocument/2006/relationships/image" Target="../media/image54.jpeg"/><Relationship Id="rId4" Type="http://schemas.openxmlformats.org/officeDocument/2006/relationships/image" Target="../media/image49.png"/><Relationship Id="rId9" Type="http://schemas.openxmlformats.org/officeDocument/2006/relationships/image" Target="../media/image53.jpeg"/><Relationship Id="rId14" Type="http://schemas.openxmlformats.org/officeDocument/2006/relationships/image" Target="../media/image5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39.xml"/><Relationship Id="rId1" Type="http://schemas.openxmlformats.org/officeDocument/2006/relationships/tags" Target="../tags/tag57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90600" y="5029200"/>
            <a:ext cx="7921575" cy="672075"/>
          </a:xfrm>
        </p:spPr>
        <p:txBody>
          <a:bodyPr/>
          <a:lstStyle/>
          <a:p>
            <a:r>
              <a:rPr lang="en-GB" sz="2800" dirty="0" smtClean="0"/>
              <a:t>Fresh Milk Supply Chain</a:t>
            </a:r>
            <a:endParaRPr lang="en-GB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en-US" dirty="0" smtClean="0"/>
              <a:t>Efi Lutfillah – Frisian Flag Indonesia</a:t>
            </a:r>
            <a:endParaRPr lang="en-US" dirty="0" smtClean="0"/>
          </a:p>
        </p:txBody>
      </p:sp>
      <p:pic>
        <p:nvPicPr>
          <p:cNvPr id="5" name="Picture 29" descr="Logo Pulse simplifi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4366" y="228600"/>
            <a:ext cx="1871034" cy="182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4" b="1086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4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AutoShape 4"/>
          <p:cNvSpPr>
            <a:spLocks noChangeArrowheads="1"/>
          </p:cNvSpPr>
          <p:nvPr/>
        </p:nvSpPr>
        <p:spPr bwMode="auto">
          <a:xfrm rot="-2975866">
            <a:off x="1234724" y="1293563"/>
            <a:ext cx="533400" cy="838200"/>
          </a:xfrm>
          <a:custGeom>
            <a:avLst/>
            <a:gdLst>
              <a:gd name="G0" fmla="+- 1838 0 0"/>
              <a:gd name="G1" fmla="+- 21600 0 1838"/>
              <a:gd name="G2" fmla="+- 21600 0 183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38" y="10800"/>
                </a:moveTo>
                <a:cubicBezTo>
                  <a:pt x="1838" y="15750"/>
                  <a:pt x="5850" y="19762"/>
                  <a:pt x="10800" y="19762"/>
                </a:cubicBezTo>
                <a:cubicBezTo>
                  <a:pt x="15750" y="19762"/>
                  <a:pt x="19762" y="15750"/>
                  <a:pt x="19762" y="10800"/>
                </a:cubicBezTo>
                <a:cubicBezTo>
                  <a:pt x="19762" y="5850"/>
                  <a:pt x="15750" y="1838"/>
                  <a:pt x="10800" y="1838"/>
                </a:cubicBezTo>
                <a:cubicBezTo>
                  <a:pt x="5850" y="1838"/>
                  <a:pt x="1838" y="5850"/>
                  <a:pt x="1838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 rot="-2975866">
            <a:off x="2072924" y="2055563"/>
            <a:ext cx="533400" cy="838200"/>
          </a:xfrm>
          <a:custGeom>
            <a:avLst/>
            <a:gdLst>
              <a:gd name="G0" fmla="+- 1838 0 0"/>
              <a:gd name="G1" fmla="+- 21600 0 1838"/>
              <a:gd name="G2" fmla="+- 21600 0 183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38" y="10800"/>
                </a:moveTo>
                <a:cubicBezTo>
                  <a:pt x="1838" y="15750"/>
                  <a:pt x="5850" y="19762"/>
                  <a:pt x="10800" y="19762"/>
                </a:cubicBezTo>
                <a:cubicBezTo>
                  <a:pt x="15750" y="19762"/>
                  <a:pt x="19762" y="15750"/>
                  <a:pt x="19762" y="10800"/>
                </a:cubicBezTo>
                <a:cubicBezTo>
                  <a:pt x="19762" y="5850"/>
                  <a:pt x="15750" y="1838"/>
                  <a:pt x="10800" y="1838"/>
                </a:cubicBezTo>
                <a:cubicBezTo>
                  <a:pt x="5850" y="1838"/>
                  <a:pt x="1838" y="5850"/>
                  <a:pt x="1838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 rot="-2975866">
            <a:off x="2911124" y="2817563"/>
            <a:ext cx="533400" cy="838200"/>
          </a:xfrm>
          <a:custGeom>
            <a:avLst/>
            <a:gdLst>
              <a:gd name="G0" fmla="+- 1838 0 0"/>
              <a:gd name="G1" fmla="+- 21600 0 1838"/>
              <a:gd name="G2" fmla="+- 21600 0 183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38" y="10800"/>
                </a:moveTo>
                <a:cubicBezTo>
                  <a:pt x="1838" y="15750"/>
                  <a:pt x="5850" y="19762"/>
                  <a:pt x="10800" y="19762"/>
                </a:cubicBezTo>
                <a:cubicBezTo>
                  <a:pt x="15750" y="19762"/>
                  <a:pt x="19762" y="15750"/>
                  <a:pt x="19762" y="10800"/>
                </a:cubicBezTo>
                <a:cubicBezTo>
                  <a:pt x="19762" y="5850"/>
                  <a:pt x="15750" y="1838"/>
                  <a:pt x="10800" y="1838"/>
                </a:cubicBezTo>
                <a:cubicBezTo>
                  <a:pt x="5850" y="1838"/>
                  <a:pt x="1838" y="5850"/>
                  <a:pt x="1838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 rot="-2975866">
            <a:off x="3825524" y="3655763"/>
            <a:ext cx="533400" cy="838200"/>
          </a:xfrm>
          <a:custGeom>
            <a:avLst/>
            <a:gdLst>
              <a:gd name="G0" fmla="+- 1838 0 0"/>
              <a:gd name="G1" fmla="+- 21600 0 1838"/>
              <a:gd name="G2" fmla="+- 21600 0 183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38" y="10800"/>
                </a:moveTo>
                <a:cubicBezTo>
                  <a:pt x="1838" y="15750"/>
                  <a:pt x="5850" y="19762"/>
                  <a:pt x="10800" y="19762"/>
                </a:cubicBezTo>
                <a:cubicBezTo>
                  <a:pt x="15750" y="19762"/>
                  <a:pt x="19762" y="15750"/>
                  <a:pt x="19762" y="10800"/>
                </a:cubicBezTo>
                <a:cubicBezTo>
                  <a:pt x="19762" y="5850"/>
                  <a:pt x="15750" y="1838"/>
                  <a:pt x="10800" y="1838"/>
                </a:cubicBezTo>
                <a:cubicBezTo>
                  <a:pt x="5850" y="1838"/>
                  <a:pt x="1838" y="5850"/>
                  <a:pt x="1838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AutoShape 8"/>
          <p:cNvSpPr>
            <a:spLocks noChangeArrowheads="1"/>
          </p:cNvSpPr>
          <p:nvPr/>
        </p:nvSpPr>
        <p:spPr bwMode="auto">
          <a:xfrm rot="-2975866">
            <a:off x="6088505" y="5731419"/>
            <a:ext cx="233363" cy="796925"/>
          </a:xfrm>
          <a:custGeom>
            <a:avLst/>
            <a:gdLst>
              <a:gd name="G0" fmla="+- 4561 0 0"/>
              <a:gd name="G1" fmla="+- 21600 0 4561"/>
              <a:gd name="G2" fmla="+- 21600 0 456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561" y="10800"/>
                </a:moveTo>
                <a:cubicBezTo>
                  <a:pt x="4561" y="14246"/>
                  <a:pt x="7354" y="17039"/>
                  <a:pt x="10800" y="17039"/>
                </a:cubicBezTo>
                <a:cubicBezTo>
                  <a:pt x="14246" y="17039"/>
                  <a:pt x="17039" y="14246"/>
                  <a:pt x="17039" y="10800"/>
                </a:cubicBezTo>
                <a:cubicBezTo>
                  <a:pt x="17039" y="7354"/>
                  <a:pt x="14246" y="4561"/>
                  <a:pt x="10800" y="4561"/>
                </a:cubicBezTo>
                <a:cubicBezTo>
                  <a:pt x="7354" y="4561"/>
                  <a:pt x="4561" y="7354"/>
                  <a:pt x="4561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AutoShape 9"/>
          <p:cNvSpPr>
            <a:spLocks noChangeArrowheads="1"/>
          </p:cNvSpPr>
          <p:nvPr/>
        </p:nvSpPr>
        <p:spPr bwMode="auto">
          <a:xfrm rot="-2975866">
            <a:off x="4663724" y="4493963"/>
            <a:ext cx="533400" cy="838200"/>
          </a:xfrm>
          <a:custGeom>
            <a:avLst/>
            <a:gdLst>
              <a:gd name="G0" fmla="+- 1838 0 0"/>
              <a:gd name="G1" fmla="+- 21600 0 1838"/>
              <a:gd name="G2" fmla="+- 21600 0 183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38" y="10800"/>
                </a:moveTo>
                <a:cubicBezTo>
                  <a:pt x="1838" y="15750"/>
                  <a:pt x="5850" y="19762"/>
                  <a:pt x="10800" y="19762"/>
                </a:cubicBezTo>
                <a:cubicBezTo>
                  <a:pt x="15750" y="19762"/>
                  <a:pt x="19762" y="15750"/>
                  <a:pt x="19762" y="10800"/>
                </a:cubicBezTo>
                <a:cubicBezTo>
                  <a:pt x="19762" y="5850"/>
                  <a:pt x="15750" y="1838"/>
                  <a:pt x="10800" y="1838"/>
                </a:cubicBezTo>
                <a:cubicBezTo>
                  <a:pt x="5850" y="1838"/>
                  <a:pt x="1838" y="5850"/>
                  <a:pt x="1838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AutoShape 10"/>
          <p:cNvSpPr>
            <a:spLocks noChangeArrowheads="1"/>
          </p:cNvSpPr>
          <p:nvPr/>
        </p:nvSpPr>
        <p:spPr bwMode="auto">
          <a:xfrm rot="-2975866">
            <a:off x="5501924" y="5255963"/>
            <a:ext cx="533400" cy="838200"/>
          </a:xfrm>
          <a:custGeom>
            <a:avLst/>
            <a:gdLst>
              <a:gd name="G0" fmla="+- 1838 0 0"/>
              <a:gd name="G1" fmla="+- 21600 0 1838"/>
              <a:gd name="G2" fmla="+- 21600 0 183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38" y="10800"/>
                </a:moveTo>
                <a:cubicBezTo>
                  <a:pt x="1838" y="15750"/>
                  <a:pt x="5850" y="19762"/>
                  <a:pt x="10800" y="19762"/>
                </a:cubicBezTo>
                <a:cubicBezTo>
                  <a:pt x="15750" y="19762"/>
                  <a:pt x="19762" y="15750"/>
                  <a:pt x="19762" y="10800"/>
                </a:cubicBezTo>
                <a:cubicBezTo>
                  <a:pt x="19762" y="5850"/>
                  <a:pt x="15750" y="1838"/>
                  <a:pt x="10800" y="1838"/>
                </a:cubicBezTo>
                <a:cubicBezTo>
                  <a:pt x="5850" y="1838"/>
                  <a:pt x="1838" y="5850"/>
                  <a:pt x="1838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AutoShape 11"/>
          <p:cNvSpPr>
            <a:spLocks noChangeArrowheads="1"/>
          </p:cNvSpPr>
          <p:nvPr/>
        </p:nvSpPr>
        <p:spPr bwMode="auto">
          <a:xfrm rot="-2975866">
            <a:off x="6416324" y="6170363"/>
            <a:ext cx="533400" cy="838200"/>
          </a:xfrm>
          <a:custGeom>
            <a:avLst/>
            <a:gdLst>
              <a:gd name="G0" fmla="+- 1838 0 0"/>
              <a:gd name="G1" fmla="+- 21600 0 1838"/>
              <a:gd name="G2" fmla="+- 21600 0 183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38" y="10800"/>
                </a:moveTo>
                <a:cubicBezTo>
                  <a:pt x="1838" y="15750"/>
                  <a:pt x="5850" y="19762"/>
                  <a:pt x="10800" y="19762"/>
                </a:cubicBezTo>
                <a:cubicBezTo>
                  <a:pt x="15750" y="19762"/>
                  <a:pt x="19762" y="15750"/>
                  <a:pt x="19762" y="10800"/>
                </a:cubicBezTo>
                <a:cubicBezTo>
                  <a:pt x="19762" y="5850"/>
                  <a:pt x="15750" y="1838"/>
                  <a:pt x="10800" y="1838"/>
                </a:cubicBezTo>
                <a:cubicBezTo>
                  <a:pt x="5850" y="1838"/>
                  <a:pt x="1838" y="5850"/>
                  <a:pt x="1838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 rot="-2975866">
            <a:off x="1745106" y="1621381"/>
            <a:ext cx="233362" cy="796925"/>
          </a:xfrm>
          <a:custGeom>
            <a:avLst/>
            <a:gdLst>
              <a:gd name="G0" fmla="+- 4561 0 0"/>
              <a:gd name="G1" fmla="+- 21600 0 4561"/>
              <a:gd name="G2" fmla="+- 21600 0 456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561" y="10800"/>
                </a:moveTo>
                <a:cubicBezTo>
                  <a:pt x="4561" y="14246"/>
                  <a:pt x="7354" y="17039"/>
                  <a:pt x="10800" y="17039"/>
                </a:cubicBezTo>
                <a:cubicBezTo>
                  <a:pt x="14246" y="17039"/>
                  <a:pt x="17039" y="14246"/>
                  <a:pt x="17039" y="10800"/>
                </a:cubicBezTo>
                <a:cubicBezTo>
                  <a:pt x="17039" y="7354"/>
                  <a:pt x="14246" y="4561"/>
                  <a:pt x="10800" y="4561"/>
                </a:cubicBezTo>
                <a:cubicBezTo>
                  <a:pt x="7354" y="4561"/>
                  <a:pt x="4561" y="7354"/>
                  <a:pt x="4561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 rot="-2975866">
            <a:off x="948181" y="935581"/>
            <a:ext cx="233362" cy="796925"/>
          </a:xfrm>
          <a:custGeom>
            <a:avLst/>
            <a:gdLst>
              <a:gd name="G0" fmla="+- 4561 0 0"/>
              <a:gd name="G1" fmla="+- 21600 0 4561"/>
              <a:gd name="G2" fmla="+- 21600 0 456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561" y="10800"/>
                </a:moveTo>
                <a:cubicBezTo>
                  <a:pt x="4561" y="14246"/>
                  <a:pt x="7354" y="17039"/>
                  <a:pt x="10800" y="17039"/>
                </a:cubicBezTo>
                <a:cubicBezTo>
                  <a:pt x="14246" y="17039"/>
                  <a:pt x="17039" y="14246"/>
                  <a:pt x="17039" y="10800"/>
                </a:cubicBezTo>
                <a:cubicBezTo>
                  <a:pt x="17039" y="7354"/>
                  <a:pt x="14246" y="4561"/>
                  <a:pt x="10800" y="4561"/>
                </a:cubicBezTo>
                <a:cubicBezTo>
                  <a:pt x="7354" y="4561"/>
                  <a:pt x="4561" y="7354"/>
                  <a:pt x="4561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AutoShape 15"/>
          <p:cNvSpPr>
            <a:spLocks noChangeArrowheads="1"/>
          </p:cNvSpPr>
          <p:nvPr/>
        </p:nvSpPr>
        <p:spPr bwMode="auto">
          <a:xfrm rot="-2975866">
            <a:off x="2624580" y="2454819"/>
            <a:ext cx="233363" cy="796925"/>
          </a:xfrm>
          <a:custGeom>
            <a:avLst/>
            <a:gdLst>
              <a:gd name="G0" fmla="+- 4561 0 0"/>
              <a:gd name="G1" fmla="+- 21600 0 4561"/>
              <a:gd name="G2" fmla="+- 21600 0 456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561" y="10800"/>
                </a:moveTo>
                <a:cubicBezTo>
                  <a:pt x="4561" y="14246"/>
                  <a:pt x="7354" y="17039"/>
                  <a:pt x="10800" y="17039"/>
                </a:cubicBezTo>
                <a:cubicBezTo>
                  <a:pt x="14246" y="17039"/>
                  <a:pt x="17039" y="14246"/>
                  <a:pt x="17039" y="10800"/>
                </a:cubicBezTo>
                <a:cubicBezTo>
                  <a:pt x="17039" y="7354"/>
                  <a:pt x="14246" y="4561"/>
                  <a:pt x="10800" y="4561"/>
                </a:cubicBezTo>
                <a:cubicBezTo>
                  <a:pt x="7354" y="4561"/>
                  <a:pt x="4561" y="7354"/>
                  <a:pt x="4561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 rot="-2975866">
            <a:off x="3462780" y="3216819"/>
            <a:ext cx="233363" cy="796925"/>
          </a:xfrm>
          <a:custGeom>
            <a:avLst/>
            <a:gdLst>
              <a:gd name="G0" fmla="+- 4561 0 0"/>
              <a:gd name="G1" fmla="+- 21600 0 4561"/>
              <a:gd name="G2" fmla="+- 21600 0 456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561" y="10800"/>
                </a:moveTo>
                <a:cubicBezTo>
                  <a:pt x="4561" y="14246"/>
                  <a:pt x="7354" y="17039"/>
                  <a:pt x="10800" y="17039"/>
                </a:cubicBezTo>
                <a:cubicBezTo>
                  <a:pt x="14246" y="17039"/>
                  <a:pt x="17039" y="14246"/>
                  <a:pt x="17039" y="10800"/>
                </a:cubicBezTo>
                <a:cubicBezTo>
                  <a:pt x="17039" y="7354"/>
                  <a:pt x="14246" y="4561"/>
                  <a:pt x="10800" y="4561"/>
                </a:cubicBezTo>
                <a:cubicBezTo>
                  <a:pt x="7354" y="4561"/>
                  <a:pt x="4561" y="7354"/>
                  <a:pt x="4561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AutoShape 17"/>
          <p:cNvSpPr>
            <a:spLocks noChangeArrowheads="1"/>
          </p:cNvSpPr>
          <p:nvPr/>
        </p:nvSpPr>
        <p:spPr bwMode="auto">
          <a:xfrm rot="-2975866">
            <a:off x="4335905" y="4055019"/>
            <a:ext cx="233363" cy="796925"/>
          </a:xfrm>
          <a:custGeom>
            <a:avLst/>
            <a:gdLst>
              <a:gd name="G0" fmla="+- 4561 0 0"/>
              <a:gd name="G1" fmla="+- 21600 0 4561"/>
              <a:gd name="G2" fmla="+- 21600 0 456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561" y="10800"/>
                </a:moveTo>
                <a:cubicBezTo>
                  <a:pt x="4561" y="14246"/>
                  <a:pt x="7354" y="17039"/>
                  <a:pt x="10800" y="17039"/>
                </a:cubicBezTo>
                <a:cubicBezTo>
                  <a:pt x="14246" y="17039"/>
                  <a:pt x="17039" y="14246"/>
                  <a:pt x="17039" y="10800"/>
                </a:cubicBezTo>
                <a:cubicBezTo>
                  <a:pt x="17039" y="7354"/>
                  <a:pt x="14246" y="4561"/>
                  <a:pt x="10800" y="4561"/>
                </a:cubicBezTo>
                <a:cubicBezTo>
                  <a:pt x="7354" y="4561"/>
                  <a:pt x="4561" y="7354"/>
                  <a:pt x="4561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AutoShape 18"/>
          <p:cNvSpPr>
            <a:spLocks noChangeArrowheads="1"/>
          </p:cNvSpPr>
          <p:nvPr/>
        </p:nvSpPr>
        <p:spPr bwMode="auto">
          <a:xfrm rot="-2975866">
            <a:off x="5215380" y="4893219"/>
            <a:ext cx="233363" cy="796925"/>
          </a:xfrm>
          <a:custGeom>
            <a:avLst/>
            <a:gdLst>
              <a:gd name="G0" fmla="+- 4561 0 0"/>
              <a:gd name="G1" fmla="+- 21600 0 4561"/>
              <a:gd name="G2" fmla="+- 21600 0 456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561" y="10800"/>
                </a:moveTo>
                <a:cubicBezTo>
                  <a:pt x="4561" y="14246"/>
                  <a:pt x="7354" y="17039"/>
                  <a:pt x="10800" y="17039"/>
                </a:cubicBezTo>
                <a:cubicBezTo>
                  <a:pt x="14246" y="17039"/>
                  <a:pt x="17039" y="14246"/>
                  <a:pt x="17039" y="10800"/>
                </a:cubicBezTo>
                <a:cubicBezTo>
                  <a:pt x="17039" y="7354"/>
                  <a:pt x="14246" y="4561"/>
                  <a:pt x="10800" y="4561"/>
                </a:cubicBezTo>
                <a:cubicBezTo>
                  <a:pt x="7354" y="4561"/>
                  <a:pt x="4561" y="7354"/>
                  <a:pt x="4561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1142649" y="963363"/>
            <a:ext cx="17187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en-US" dirty="0">
                <a:solidFill>
                  <a:srgbClr val="002060"/>
                </a:solidFill>
              </a:rPr>
              <a:t>stable design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1828449" y="1307850"/>
            <a:ext cx="11095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en-US" dirty="0">
                <a:solidFill>
                  <a:srgbClr val="FFC000"/>
                </a:solidFill>
              </a:rPr>
              <a:t>bedding</a:t>
            </a: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2057049" y="1711075"/>
            <a:ext cx="3071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en-US" dirty="0">
                <a:solidFill>
                  <a:srgbClr val="00B050"/>
                </a:solidFill>
              </a:rPr>
              <a:t>cleaning / brushing cows</a:t>
            </a: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2590449" y="2092075"/>
            <a:ext cx="36199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en-US" dirty="0">
                <a:solidFill>
                  <a:schemeClr val="accent5"/>
                </a:solidFill>
              </a:rPr>
              <a:t>milking tools (plastic / metal)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3568349" y="2930275"/>
            <a:ext cx="2244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en-US" dirty="0">
                <a:solidFill>
                  <a:srgbClr val="7030A0"/>
                </a:solidFill>
              </a:rPr>
              <a:t>personal hygiene </a:t>
            </a: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6553200" y="5791200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en-US" dirty="0">
                <a:solidFill>
                  <a:srgbClr val="FFCC00"/>
                </a:solidFill>
              </a:rPr>
              <a:t>cooling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6166512" y="5348288"/>
            <a:ext cx="33281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en-US" dirty="0">
                <a:solidFill>
                  <a:srgbClr val="FF6600"/>
                </a:solidFill>
              </a:rPr>
              <a:t>time lag milking </a:t>
            </a:r>
            <a:r>
              <a:rPr lang="nl-NL" altLang="en-US" dirty="0" smtClean="0">
                <a:solidFill>
                  <a:srgbClr val="FF6600"/>
                </a:solidFill>
              </a:rPr>
              <a:t>/collection</a:t>
            </a:r>
            <a:endParaRPr lang="nl-NL" altLang="en-US" dirty="0">
              <a:solidFill>
                <a:srgbClr val="FF6600"/>
              </a:solidFill>
            </a:endParaRPr>
          </a:p>
        </p:txBody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6095649" y="53686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6095649" y="54448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90143" name="Text Box 31"/>
          <p:cNvSpPr txBox="1">
            <a:spLocks noChangeArrowheads="1"/>
          </p:cNvSpPr>
          <p:nvPr/>
        </p:nvSpPr>
        <p:spPr bwMode="auto">
          <a:xfrm>
            <a:off x="4800600" y="4160838"/>
            <a:ext cx="216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en-US" dirty="0">
                <a:solidFill>
                  <a:srgbClr val="FFCC00"/>
                </a:solidFill>
              </a:rPr>
              <a:t>milk cans (material)</a:t>
            </a:r>
          </a:p>
        </p:txBody>
      </p:sp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7038170" y="6404797"/>
            <a:ext cx="1680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en-US" dirty="0">
                <a:solidFill>
                  <a:srgbClr val="C00000"/>
                </a:solidFill>
              </a:rPr>
              <a:t>eval. results </a:t>
            </a:r>
          </a:p>
        </p:txBody>
      </p:sp>
      <p:sp>
        <p:nvSpPr>
          <p:cNvPr id="90148" name="AutoShape 36"/>
          <p:cNvSpPr>
            <a:spLocks noChangeArrowheads="1"/>
          </p:cNvSpPr>
          <p:nvPr/>
        </p:nvSpPr>
        <p:spPr bwMode="auto">
          <a:xfrm rot="-147242">
            <a:off x="111120" y="4350632"/>
            <a:ext cx="2686371" cy="1688629"/>
          </a:xfrm>
          <a:prstGeom prst="wedgeEllipseCallout">
            <a:avLst>
              <a:gd name="adj1" fmla="val 87088"/>
              <a:gd name="adj2" fmla="val -527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533400" y="4527550"/>
            <a:ext cx="22252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en-US" sz="2400" b="1" dirty="0">
                <a:solidFill>
                  <a:srgbClr val="FFC000"/>
                </a:solidFill>
              </a:rPr>
              <a:t>On farm</a:t>
            </a:r>
          </a:p>
          <a:p>
            <a:r>
              <a:rPr lang="nl-NL" altLang="en-US" sz="2400" b="1" dirty="0">
                <a:solidFill>
                  <a:srgbClr val="FFC000"/>
                </a:solidFill>
              </a:rPr>
              <a:t>milk quality</a:t>
            </a:r>
          </a:p>
          <a:p>
            <a:r>
              <a:rPr lang="nl-NL" altLang="en-US" sz="2400" b="1" dirty="0">
                <a:solidFill>
                  <a:srgbClr val="FFC000"/>
                </a:solidFill>
              </a:rPr>
              <a:t>    chain</a:t>
            </a:r>
          </a:p>
        </p:txBody>
      </p:sp>
      <p:sp>
        <p:nvSpPr>
          <p:cNvPr id="90150" name="Text Box 38"/>
          <p:cNvSpPr txBox="1">
            <a:spLocks noChangeArrowheads="1"/>
          </p:cNvSpPr>
          <p:nvPr/>
        </p:nvSpPr>
        <p:spPr bwMode="auto">
          <a:xfrm>
            <a:off x="3771549" y="3325563"/>
            <a:ext cx="170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en-US"/>
              <a:t>clean dry towel</a:t>
            </a:r>
          </a:p>
        </p:txBody>
      </p:sp>
      <p:sp>
        <p:nvSpPr>
          <p:cNvPr id="90151" name="Text Box 39"/>
          <p:cNvSpPr txBox="1">
            <a:spLocks noChangeArrowheads="1"/>
          </p:cNvSpPr>
          <p:nvPr/>
        </p:nvSpPr>
        <p:spPr bwMode="auto">
          <a:xfrm>
            <a:off x="5282044" y="4558279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en-US" dirty="0"/>
              <a:t>milking</a:t>
            </a:r>
          </a:p>
        </p:txBody>
      </p:sp>
      <p:sp>
        <p:nvSpPr>
          <p:cNvPr id="90152" name="Text Box 40"/>
          <p:cNvSpPr txBox="1">
            <a:spLocks noChangeArrowheads="1"/>
          </p:cNvSpPr>
          <p:nvPr/>
        </p:nvSpPr>
        <p:spPr bwMode="auto">
          <a:xfrm>
            <a:off x="4473224" y="3724377"/>
            <a:ext cx="361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en-US" dirty="0"/>
              <a:t>udder preparation </a:t>
            </a:r>
            <a:r>
              <a:rPr lang="nl-NL" altLang="en-US" dirty="0" smtClean="0"/>
              <a:t>/ </a:t>
            </a:r>
            <a:r>
              <a:rPr lang="nl-NL" altLang="en-US" dirty="0"/>
              <a:t>mastitis check</a:t>
            </a:r>
          </a:p>
        </p:txBody>
      </p:sp>
      <p:sp>
        <p:nvSpPr>
          <p:cNvPr id="90154" name="Text Box 42"/>
          <p:cNvSpPr txBox="1">
            <a:spLocks noChangeArrowheads="1"/>
          </p:cNvSpPr>
          <p:nvPr/>
        </p:nvSpPr>
        <p:spPr bwMode="auto">
          <a:xfrm>
            <a:off x="2949224" y="2602468"/>
            <a:ext cx="44518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en-US" dirty="0"/>
              <a:t>handling and </a:t>
            </a:r>
            <a:r>
              <a:rPr lang="nl-NL" altLang="en-US" dirty="0" smtClean="0"/>
              <a:t>desinfection </a:t>
            </a:r>
            <a:r>
              <a:rPr lang="nl-NL" altLang="en-US" dirty="0"/>
              <a:t>milk. tools</a:t>
            </a: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183870" cy="2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647974" y="4944563"/>
            <a:ext cx="1075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en-US" dirty="0" smtClean="0">
                <a:solidFill>
                  <a:srgbClr val="00B050"/>
                </a:solidFill>
              </a:rPr>
              <a:t>filtering</a:t>
            </a:r>
            <a:endParaRPr lang="nl-NL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AutoShape 4"/>
          <p:cNvSpPr>
            <a:spLocks noChangeArrowheads="1"/>
          </p:cNvSpPr>
          <p:nvPr/>
        </p:nvSpPr>
        <p:spPr bwMode="auto">
          <a:xfrm rot="-2975866">
            <a:off x="2289288" y="1221037"/>
            <a:ext cx="533400" cy="838200"/>
          </a:xfrm>
          <a:custGeom>
            <a:avLst/>
            <a:gdLst>
              <a:gd name="G0" fmla="+- 1838 0 0"/>
              <a:gd name="G1" fmla="+- 21600 0 1838"/>
              <a:gd name="G2" fmla="+- 21600 0 183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38" y="10800"/>
                </a:moveTo>
                <a:cubicBezTo>
                  <a:pt x="1838" y="15750"/>
                  <a:pt x="5850" y="19762"/>
                  <a:pt x="10800" y="19762"/>
                </a:cubicBezTo>
                <a:cubicBezTo>
                  <a:pt x="15750" y="19762"/>
                  <a:pt x="19762" y="15750"/>
                  <a:pt x="19762" y="10800"/>
                </a:cubicBezTo>
                <a:cubicBezTo>
                  <a:pt x="19762" y="5850"/>
                  <a:pt x="15750" y="1838"/>
                  <a:pt x="10800" y="1838"/>
                </a:cubicBezTo>
                <a:cubicBezTo>
                  <a:pt x="5850" y="1838"/>
                  <a:pt x="1838" y="5850"/>
                  <a:pt x="1838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auto">
          <a:xfrm rot="-2975866">
            <a:off x="3127488" y="1983037"/>
            <a:ext cx="533400" cy="838200"/>
          </a:xfrm>
          <a:custGeom>
            <a:avLst/>
            <a:gdLst>
              <a:gd name="G0" fmla="+- 1838 0 0"/>
              <a:gd name="G1" fmla="+- 21600 0 1838"/>
              <a:gd name="G2" fmla="+- 21600 0 183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38" y="10800"/>
                </a:moveTo>
                <a:cubicBezTo>
                  <a:pt x="1838" y="15750"/>
                  <a:pt x="5850" y="19762"/>
                  <a:pt x="10800" y="19762"/>
                </a:cubicBezTo>
                <a:cubicBezTo>
                  <a:pt x="15750" y="19762"/>
                  <a:pt x="19762" y="15750"/>
                  <a:pt x="19762" y="10800"/>
                </a:cubicBezTo>
                <a:cubicBezTo>
                  <a:pt x="19762" y="5850"/>
                  <a:pt x="15750" y="1838"/>
                  <a:pt x="10800" y="1838"/>
                </a:cubicBezTo>
                <a:cubicBezTo>
                  <a:pt x="5850" y="1838"/>
                  <a:pt x="1838" y="5850"/>
                  <a:pt x="1838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 rot="-2975866">
            <a:off x="7143069" y="5658893"/>
            <a:ext cx="233363" cy="796925"/>
          </a:xfrm>
          <a:custGeom>
            <a:avLst/>
            <a:gdLst>
              <a:gd name="G0" fmla="+- 4561 0 0"/>
              <a:gd name="G1" fmla="+- 21600 0 4561"/>
              <a:gd name="G2" fmla="+- 21600 0 456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561" y="10800"/>
                </a:moveTo>
                <a:cubicBezTo>
                  <a:pt x="4561" y="14246"/>
                  <a:pt x="7354" y="17039"/>
                  <a:pt x="10800" y="17039"/>
                </a:cubicBezTo>
                <a:cubicBezTo>
                  <a:pt x="14246" y="17039"/>
                  <a:pt x="17039" y="14246"/>
                  <a:pt x="17039" y="10800"/>
                </a:cubicBezTo>
                <a:cubicBezTo>
                  <a:pt x="17039" y="7354"/>
                  <a:pt x="14246" y="4561"/>
                  <a:pt x="10800" y="4561"/>
                </a:cubicBezTo>
                <a:cubicBezTo>
                  <a:pt x="7354" y="4561"/>
                  <a:pt x="4561" y="7354"/>
                  <a:pt x="4561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 rot="-2975866">
            <a:off x="5718288" y="4421437"/>
            <a:ext cx="533400" cy="838200"/>
          </a:xfrm>
          <a:custGeom>
            <a:avLst/>
            <a:gdLst>
              <a:gd name="G0" fmla="+- 1838 0 0"/>
              <a:gd name="G1" fmla="+- 21600 0 1838"/>
              <a:gd name="G2" fmla="+- 21600 0 183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38" y="10800"/>
                </a:moveTo>
                <a:cubicBezTo>
                  <a:pt x="1838" y="15750"/>
                  <a:pt x="5850" y="19762"/>
                  <a:pt x="10800" y="19762"/>
                </a:cubicBezTo>
                <a:cubicBezTo>
                  <a:pt x="15750" y="19762"/>
                  <a:pt x="19762" y="15750"/>
                  <a:pt x="19762" y="10800"/>
                </a:cubicBezTo>
                <a:cubicBezTo>
                  <a:pt x="19762" y="5850"/>
                  <a:pt x="15750" y="1838"/>
                  <a:pt x="10800" y="1838"/>
                </a:cubicBezTo>
                <a:cubicBezTo>
                  <a:pt x="5850" y="1838"/>
                  <a:pt x="1838" y="5850"/>
                  <a:pt x="1838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 rot="-2975866">
            <a:off x="6556488" y="5183437"/>
            <a:ext cx="533400" cy="838200"/>
          </a:xfrm>
          <a:custGeom>
            <a:avLst/>
            <a:gdLst>
              <a:gd name="G0" fmla="+- 1838 0 0"/>
              <a:gd name="G1" fmla="+- 21600 0 1838"/>
              <a:gd name="G2" fmla="+- 21600 0 183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38" y="10800"/>
                </a:moveTo>
                <a:cubicBezTo>
                  <a:pt x="1838" y="15750"/>
                  <a:pt x="5850" y="19762"/>
                  <a:pt x="10800" y="19762"/>
                </a:cubicBezTo>
                <a:cubicBezTo>
                  <a:pt x="15750" y="19762"/>
                  <a:pt x="19762" y="15750"/>
                  <a:pt x="19762" y="10800"/>
                </a:cubicBezTo>
                <a:cubicBezTo>
                  <a:pt x="19762" y="5850"/>
                  <a:pt x="15750" y="1838"/>
                  <a:pt x="10800" y="1838"/>
                </a:cubicBezTo>
                <a:cubicBezTo>
                  <a:pt x="5850" y="1838"/>
                  <a:pt x="1838" y="5850"/>
                  <a:pt x="1838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 rot="-2975866">
            <a:off x="7470888" y="6097837"/>
            <a:ext cx="533400" cy="838200"/>
          </a:xfrm>
          <a:custGeom>
            <a:avLst/>
            <a:gdLst>
              <a:gd name="G0" fmla="+- 1838 0 0"/>
              <a:gd name="G1" fmla="+- 21600 0 1838"/>
              <a:gd name="G2" fmla="+- 21600 0 183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38" y="10800"/>
                </a:moveTo>
                <a:cubicBezTo>
                  <a:pt x="1838" y="15750"/>
                  <a:pt x="5850" y="19762"/>
                  <a:pt x="10800" y="19762"/>
                </a:cubicBezTo>
                <a:cubicBezTo>
                  <a:pt x="15750" y="19762"/>
                  <a:pt x="19762" y="15750"/>
                  <a:pt x="19762" y="10800"/>
                </a:cubicBezTo>
                <a:cubicBezTo>
                  <a:pt x="19762" y="5850"/>
                  <a:pt x="15750" y="1838"/>
                  <a:pt x="10800" y="1838"/>
                </a:cubicBezTo>
                <a:cubicBezTo>
                  <a:pt x="5850" y="1838"/>
                  <a:pt x="1838" y="5850"/>
                  <a:pt x="1838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AutoShape 12"/>
          <p:cNvSpPr>
            <a:spLocks noChangeArrowheads="1"/>
          </p:cNvSpPr>
          <p:nvPr/>
        </p:nvSpPr>
        <p:spPr bwMode="auto">
          <a:xfrm rot="-2975866">
            <a:off x="2799670" y="1548855"/>
            <a:ext cx="233362" cy="796925"/>
          </a:xfrm>
          <a:custGeom>
            <a:avLst/>
            <a:gdLst>
              <a:gd name="G0" fmla="+- 4561 0 0"/>
              <a:gd name="G1" fmla="+- 21600 0 4561"/>
              <a:gd name="G2" fmla="+- 21600 0 456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561" y="10800"/>
                </a:moveTo>
                <a:cubicBezTo>
                  <a:pt x="4561" y="14246"/>
                  <a:pt x="7354" y="17039"/>
                  <a:pt x="10800" y="17039"/>
                </a:cubicBezTo>
                <a:cubicBezTo>
                  <a:pt x="14246" y="17039"/>
                  <a:pt x="17039" y="14246"/>
                  <a:pt x="17039" y="10800"/>
                </a:cubicBezTo>
                <a:cubicBezTo>
                  <a:pt x="17039" y="7354"/>
                  <a:pt x="14246" y="4561"/>
                  <a:pt x="10800" y="4561"/>
                </a:cubicBezTo>
                <a:cubicBezTo>
                  <a:pt x="7354" y="4561"/>
                  <a:pt x="4561" y="7354"/>
                  <a:pt x="4561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AutoShape 13"/>
          <p:cNvSpPr>
            <a:spLocks noChangeArrowheads="1"/>
          </p:cNvSpPr>
          <p:nvPr/>
        </p:nvSpPr>
        <p:spPr bwMode="auto">
          <a:xfrm rot="-2975866">
            <a:off x="2002745" y="863055"/>
            <a:ext cx="233362" cy="796925"/>
          </a:xfrm>
          <a:custGeom>
            <a:avLst/>
            <a:gdLst>
              <a:gd name="G0" fmla="+- 4561 0 0"/>
              <a:gd name="G1" fmla="+- 21600 0 4561"/>
              <a:gd name="G2" fmla="+- 21600 0 456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561" y="10800"/>
                </a:moveTo>
                <a:cubicBezTo>
                  <a:pt x="4561" y="14246"/>
                  <a:pt x="7354" y="17039"/>
                  <a:pt x="10800" y="17039"/>
                </a:cubicBezTo>
                <a:cubicBezTo>
                  <a:pt x="14246" y="17039"/>
                  <a:pt x="17039" y="14246"/>
                  <a:pt x="17039" y="10800"/>
                </a:cubicBezTo>
                <a:cubicBezTo>
                  <a:pt x="17039" y="7354"/>
                  <a:pt x="14246" y="4561"/>
                  <a:pt x="10800" y="4561"/>
                </a:cubicBezTo>
                <a:cubicBezTo>
                  <a:pt x="7354" y="4561"/>
                  <a:pt x="4561" y="7354"/>
                  <a:pt x="4561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AutoShape 15"/>
          <p:cNvSpPr>
            <a:spLocks noChangeArrowheads="1"/>
          </p:cNvSpPr>
          <p:nvPr/>
        </p:nvSpPr>
        <p:spPr bwMode="auto">
          <a:xfrm rot="-2975866">
            <a:off x="3679144" y="2382293"/>
            <a:ext cx="233363" cy="796925"/>
          </a:xfrm>
          <a:custGeom>
            <a:avLst/>
            <a:gdLst>
              <a:gd name="G0" fmla="+- 4561 0 0"/>
              <a:gd name="G1" fmla="+- 21600 0 4561"/>
              <a:gd name="G2" fmla="+- 21600 0 456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561" y="10800"/>
                </a:moveTo>
                <a:cubicBezTo>
                  <a:pt x="4561" y="14246"/>
                  <a:pt x="7354" y="17039"/>
                  <a:pt x="10800" y="17039"/>
                </a:cubicBezTo>
                <a:cubicBezTo>
                  <a:pt x="14246" y="17039"/>
                  <a:pt x="17039" y="14246"/>
                  <a:pt x="17039" y="10800"/>
                </a:cubicBezTo>
                <a:cubicBezTo>
                  <a:pt x="17039" y="7354"/>
                  <a:pt x="14246" y="4561"/>
                  <a:pt x="10800" y="4561"/>
                </a:cubicBezTo>
                <a:cubicBezTo>
                  <a:pt x="7354" y="4561"/>
                  <a:pt x="4561" y="7354"/>
                  <a:pt x="4561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AutoShape 17"/>
          <p:cNvSpPr>
            <a:spLocks noChangeArrowheads="1"/>
          </p:cNvSpPr>
          <p:nvPr/>
        </p:nvSpPr>
        <p:spPr bwMode="auto">
          <a:xfrm rot="-2975866">
            <a:off x="5390469" y="3982493"/>
            <a:ext cx="233363" cy="796925"/>
          </a:xfrm>
          <a:custGeom>
            <a:avLst/>
            <a:gdLst>
              <a:gd name="G0" fmla="+- 4561 0 0"/>
              <a:gd name="G1" fmla="+- 21600 0 4561"/>
              <a:gd name="G2" fmla="+- 21600 0 456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561" y="10800"/>
                </a:moveTo>
                <a:cubicBezTo>
                  <a:pt x="4561" y="14246"/>
                  <a:pt x="7354" y="17039"/>
                  <a:pt x="10800" y="17039"/>
                </a:cubicBezTo>
                <a:cubicBezTo>
                  <a:pt x="14246" y="17039"/>
                  <a:pt x="17039" y="14246"/>
                  <a:pt x="17039" y="10800"/>
                </a:cubicBezTo>
                <a:cubicBezTo>
                  <a:pt x="17039" y="7354"/>
                  <a:pt x="14246" y="4561"/>
                  <a:pt x="10800" y="4561"/>
                </a:cubicBezTo>
                <a:cubicBezTo>
                  <a:pt x="7354" y="4561"/>
                  <a:pt x="4561" y="7354"/>
                  <a:pt x="4561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 rot="-2975866">
            <a:off x="6269944" y="4820693"/>
            <a:ext cx="233363" cy="796925"/>
          </a:xfrm>
          <a:custGeom>
            <a:avLst/>
            <a:gdLst>
              <a:gd name="G0" fmla="+- 4561 0 0"/>
              <a:gd name="G1" fmla="+- 21600 0 4561"/>
              <a:gd name="G2" fmla="+- 21600 0 456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561" y="10800"/>
                </a:moveTo>
                <a:cubicBezTo>
                  <a:pt x="4561" y="14246"/>
                  <a:pt x="7354" y="17039"/>
                  <a:pt x="10800" y="17039"/>
                </a:cubicBezTo>
                <a:cubicBezTo>
                  <a:pt x="14246" y="17039"/>
                  <a:pt x="17039" y="14246"/>
                  <a:pt x="17039" y="10800"/>
                </a:cubicBezTo>
                <a:cubicBezTo>
                  <a:pt x="17039" y="7354"/>
                  <a:pt x="14246" y="4561"/>
                  <a:pt x="10800" y="4561"/>
                </a:cubicBezTo>
                <a:cubicBezTo>
                  <a:pt x="7354" y="4561"/>
                  <a:pt x="4561" y="7354"/>
                  <a:pt x="4561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3" name="Text Box 29"/>
          <p:cNvSpPr txBox="1">
            <a:spLocks noChangeArrowheads="1"/>
          </p:cNvSpPr>
          <p:nvPr/>
        </p:nvSpPr>
        <p:spPr bwMode="auto">
          <a:xfrm>
            <a:off x="7150213" y="5296149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88094" name="Text Box 30"/>
          <p:cNvSpPr txBox="1">
            <a:spLocks noChangeArrowheads="1"/>
          </p:cNvSpPr>
          <p:nvPr/>
        </p:nvSpPr>
        <p:spPr bwMode="auto">
          <a:xfrm>
            <a:off x="7150213" y="5372349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88104" name="AutoShape 40"/>
          <p:cNvSpPr>
            <a:spLocks noChangeArrowheads="1"/>
          </p:cNvSpPr>
          <p:nvPr/>
        </p:nvSpPr>
        <p:spPr bwMode="auto">
          <a:xfrm>
            <a:off x="685800" y="4191000"/>
            <a:ext cx="2216377" cy="1851201"/>
          </a:xfrm>
          <a:prstGeom prst="wedgeEllipseCallout">
            <a:avLst>
              <a:gd name="adj1" fmla="val 111026"/>
              <a:gd name="adj2" fmla="val -813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altLang="en-US" sz="2000" b="1" i="1" dirty="0">
                <a:solidFill>
                  <a:srgbClr val="FFCC00"/>
                </a:solidFill>
              </a:rPr>
              <a:t>Result as strong as weakest link</a:t>
            </a:r>
          </a:p>
          <a:p>
            <a:pPr algn="ctr"/>
            <a:endParaRPr lang="nl-NL" altLang="en-US" sz="2000" b="1" i="1" dirty="0"/>
          </a:p>
        </p:txBody>
      </p:sp>
      <p:sp>
        <p:nvSpPr>
          <p:cNvPr id="88109" name="Line 45"/>
          <p:cNvSpPr>
            <a:spLocks noChangeShapeType="1"/>
          </p:cNvSpPr>
          <p:nvPr/>
        </p:nvSpPr>
        <p:spPr bwMode="auto">
          <a:xfrm>
            <a:off x="3486263" y="4305549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11" name="AutoShape 47"/>
          <p:cNvSpPr>
            <a:spLocks noChangeArrowheads="1"/>
          </p:cNvSpPr>
          <p:nvPr/>
        </p:nvSpPr>
        <p:spPr bwMode="auto">
          <a:xfrm rot="2933578">
            <a:off x="4575288" y="3654674"/>
            <a:ext cx="838200" cy="812800"/>
          </a:xfrm>
          <a:custGeom>
            <a:avLst/>
            <a:gdLst>
              <a:gd name="G0" fmla="+- 9661 0 0"/>
              <a:gd name="G1" fmla="+- -10584764 0 0"/>
              <a:gd name="G2" fmla="+- 0 0 -10584764"/>
              <a:gd name="T0" fmla="*/ 0 256 1"/>
              <a:gd name="T1" fmla="*/ 180 256 1"/>
              <a:gd name="G3" fmla="+- -10584764 T0 T1"/>
              <a:gd name="T2" fmla="*/ 0 256 1"/>
              <a:gd name="T3" fmla="*/ 90 256 1"/>
              <a:gd name="G4" fmla="+- -10584764 T2 T3"/>
              <a:gd name="G5" fmla="*/ G4 2 1"/>
              <a:gd name="T4" fmla="*/ 90 256 1"/>
              <a:gd name="T5" fmla="*/ 0 256 1"/>
              <a:gd name="G6" fmla="+- -10584764 T4 T5"/>
              <a:gd name="G7" fmla="*/ G6 2 1"/>
              <a:gd name="G8" fmla="abs -1058476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661"/>
              <a:gd name="G18" fmla="*/ 9661 1 2"/>
              <a:gd name="G19" fmla="+- G18 5400 0"/>
              <a:gd name="G20" fmla="cos G19 -10584764"/>
              <a:gd name="G21" fmla="sin G19 -10584764"/>
              <a:gd name="G22" fmla="+- G20 10800 0"/>
              <a:gd name="G23" fmla="+- G21 10800 0"/>
              <a:gd name="G24" fmla="+- 10800 0 G20"/>
              <a:gd name="G25" fmla="+- 9661 10800 0"/>
              <a:gd name="G26" fmla="?: G9 G17 G25"/>
              <a:gd name="G27" fmla="?: G9 0 21600"/>
              <a:gd name="G28" fmla="cos 10800 -10584764"/>
              <a:gd name="G29" fmla="sin 10800 -10584764"/>
              <a:gd name="G30" fmla="sin 9661 -10584764"/>
              <a:gd name="G31" fmla="+- G28 10800 0"/>
              <a:gd name="G32" fmla="+- G29 10800 0"/>
              <a:gd name="G33" fmla="+- G30 10800 0"/>
              <a:gd name="G34" fmla="?: G4 0 G31"/>
              <a:gd name="G35" fmla="?: -10584764 G34 0"/>
              <a:gd name="G36" fmla="?: G6 G35 G31"/>
              <a:gd name="G37" fmla="+- 21600 0 G36"/>
              <a:gd name="G38" fmla="?: G4 0 G33"/>
              <a:gd name="G39" fmla="?: -1058476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097 w 21600"/>
              <a:gd name="T15" fmla="*/ 7555 h 21600"/>
              <a:gd name="T16" fmla="*/ 10800 w 21600"/>
              <a:gd name="T17" fmla="*/ 1139 h 21600"/>
              <a:gd name="T18" fmla="*/ 20503 w 21600"/>
              <a:gd name="T19" fmla="*/ 755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37" y="7736"/>
                </a:moveTo>
                <a:cubicBezTo>
                  <a:pt x="2955" y="3795"/>
                  <a:pt x="6644" y="1138"/>
                  <a:pt x="10800" y="1139"/>
                </a:cubicBezTo>
                <a:cubicBezTo>
                  <a:pt x="14955" y="1139"/>
                  <a:pt x="18644" y="3795"/>
                  <a:pt x="19962" y="7736"/>
                </a:cubicBezTo>
                <a:lnTo>
                  <a:pt x="21042" y="7375"/>
                </a:lnTo>
                <a:cubicBezTo>
                  <a:pt x="19569" y="2969"/>
                  <a:pt x="15444" y="-1"/>
                  <a:pt x="10799" y="0"/>
                </a:cubicBezTo>
                <a:cubicBezTo>
                  <a:pt x="6155" y="0"/>
                  <a:pt x="2030" y="2969"/>
                  <a:pt x="557" y="737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2" name="AutoShape 48"/>
          <p:cNvSpPr>
            <a:spLocks noChangeArrowheads="1"/>
          </p:cNvSpPr>
          <p:nvPr/>
        </p:nvSpPr>
        <p:spPr bwMode="auto">
          <a:xfrm rot="12818299">
            <a:off x="4722926" y="3495924"/>
            <a:ext cx="838200" cy="817563"/>
          </a:xfrm>
          <a:custGeom>
            <a:avLst/>
            <a:gdLst>
              <a:gd name="G0" fmla="+- 8963 0 0"/>
              <a:gd name="G1" fmla="+- -10382484 0 0"/>
              <a:gd name="G2" fmla="+- 0 0 -10382484"/>
              <a:gd name="T0" fmla="*/ 0 256 1"/>
              <a:gd name="T1" fmla="*/ 180 256 1"/>
              <a:gd name="G3" fmla="+- -10382484 T0 T1"/>
              <a:gd name="T2" fmla="*/ 0 256 1"/>
              <a:gd name="T3" fmla="*/ 90 256 1"/>
              <a:gd name="G4" fmla="+- -10382484 T2 T3"/>
              <a:gd name="G5" fmla="*/ G4 2 1"/>
              <a:gd name="T4" fmla="*/ 90 256 1"/>
              <a:gd name="T5" fmla="*/ 0 256 1"/>
              <a:gd name="G6" fmla="+- -10382484 T4 T5"/>
              <a:gd name="G7" fmla="*/ G6 2 1"/>
              <a:gd name="G8" fmla="abs -1038248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963"/>
              <a:gd name="G18" fmla="*/ 8963 1 2"/>
              <a:gd name="G19" fmla="+- G18 5400 0"/>
              <a:gd name="G20" fmla="cos G19 -10382484"/>
              <a:gd name="G21" fmla="sin G19 -10382484"/>
              <a:gd name="G22" fmla="+- G20 10800 0"/>
              <a:gd name="G23" fmla="+- G21 10800 0"/>
              <a:gd name="G24" fmla="+- 10800 0 G20"/>
              <a:gd name="G25" fmla="+- 8963 10800 0"/>
              <a:gd name="G26" fmla="?: G9 G17 G25"/>
              <a:gd name="G27" fmla="?: G9 0 21600"/>
              <a:gd name="G28" fmla="cos 10800 -10382484"/>
              <a:gd name="G29" fmla="sin 10800 -10382484"/>
              <a:gd name="G30" fmla="sin 8963 -10382484"/>
              <a:gd name="G31" fmla="+- G28 10800 0"/>
              <a:gd name="G32" fmla="+- G29 10800 0"/>
              <a:gd name="G33" fmla="+- G30 10800 0"/>
              <a:gd name="G34" fmla="?: G4 0 G31"/>
              <a:gd name="G35" fmla="?: -10382484 G34 0"/>
              <a:gd name="G36" fmla="?: G6 G35 G31"/>
              <a:gd name="G37" fmla="+- 21600 0 G36"/>
              <a:gd name="G38" fmla="?: G4 0 G33"/>
              <a:gd name="G39" fmla="?: -1038248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10 w 21600"/>
              <a:gd name="T15" fmla="*/ 7166 h 21600"/>
              <a:gd name="T16" fmla="*/ 10800 w 21600"/>
              <a:gd name="T17" fmla="*/ 1837 h 21600"/>
              <a:gd name="T18" fmla="*/ 19990 w 21600"/>
              <a:gd name="T19" fmla="*/ 716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465" y="7504"/>
                </a:moveTo>
                <a:cubicBezTo>
                  <a:pt x="3817" y="4083"/>
                  <a:pt x="7122" y="1836"/>
                  <a:pt x="10800" y="1837"/>
                </a:cubicBezTo>
                <a:cubicBezTo>
                  <a:pt x="14477" y="1837"/>
                  <a:pt x="17782" y="4083"/>
                  <a:pt x="19134" y="7504"/>
                </a:cubicBezTo>
                <a:lnTo>
                  <a:pt x="20843" y="6828"/>
                </a:lnTo>
                <a:cubicBezTo>
                  <a:pt x="19213" y="2707"/>
                  <a:pt x="15231" y="-1"/>
                  <a:pt x="10799" y="0"/>
                </a:cubicBezTo>
                <a:cubicBezTo>
                  <a:pt x="6368" y="0"/>
                  <a:pt x="2386" y="2707"/>
                  <a:pt x="756" y="682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4" name="AutoShape 50"/>
          <p:cNvSpPr>
            <a:spLocks noChangeArrowheads="1"/>
          </p:cNvSpPr>
          <p:nvPr/>
        </p:nvSpPr>
        <p:spPr bwMode="auto">
          <a:xfrm>
            <a:off x="3943463" y="3086349"/>
            <a:ext cx="914400" cy="7620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4" name="Straight Arrow Connector 6"/>
          <p:cNvCxnSpPr>
            <a:cxnSpLocks noChangeShapeType="1"/>
          </p:cNvCxnSpPr>
          <p:nvPr/>
        </p:nvCxnSpPr>
        <p:spPr bwMode="auto">
          <a:xfrm>
            <a:off x="1524000" y="2133600"/>
            <a:ext cx="1524000" cy="2743200"/>
          </a:xfrm>
          <a:prstGeom prst="straightConnector1">
            <a:avLst/>
          </a:prstGeom>
          <a:noFill/>
          <a:ln w="76200" algn="ctr">
            <a:solidFill>
              <a:srgbClr val="FF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3276600" y="5029200"/>
            <a:ext cx="251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+mn-lt"/>
              </a:rPr>
              <a:t>FACTORY/ MILK PROCESSING</a:t>
            </a:r>
            <a:endParaRPr lang="en-US" altLang="en-US" sz="1800" b="1" dirty="0">
              <a:latin typeface="+mn-lt"/>
            </a:endParaRPr>
          </a:p>
        </p:txBody>
      </p:sp>
      <p:cxnSp>
        <p:nvCxnSpPr>
          <p:cNvPr id="13316" name="Straight Arrow Connector 13"/>
          <p:cNvCxnSpPr>
            <a:cxnSpLocks noChangeShapeType="1"/>
          </p:cNvCxnSpPr>
          <p:nvPr/>
        </p:nvCxnSpPr>
        <p:spPr bwMode="auto">
          <a:xfrm flipH="1">
            <a:off x="5638800" y="2514600"/>
            <a:ext cx="1219200" cy="2209800"/>
          </a:xfrm>
          <a:prstGeom prst="straightConnector1">
            <a:avLst/>
          </a:prstGeom>
          <a:noFill/>
          <a:ln w="76200" algn="ctr">
            <a:solidFill>
              <a:schemeClr val="accent6">
                <a:lumMod val="75000"/>
              </a:schemeClr>
            </a:solidFill>
            <a:prstDash val="sys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7" name="TextBox 14"/>
          <p:cNvSpPr txBox="1">
            <a:spLocks noChangeArrowheads="1"/>
          </p:cNvSpPr>
          <p:nvPr/>
        </p:nvSpPr>
        <p:spPr bwMode="auto">
          <a:xfrm>
            <a:off x="6019800" y="1447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+mn-lt"/>
              </a:rPr>
              <a:t>FARMER</a:t>
            </a:r>
            <a:endParaRPr lang="en-US" altLang="en-US" sz="1800" b="1" dirty="0">
              <a:latin typeface="+mn-lt"/>
            </a:endParaRPr>
          </a:p>
        </p:txBody>
      </p:sp>
      <p:sp>
        <p:nvSpPr>
          <p:cNvPr id="13318" name="TextBox 15"/>
          <p:cNvSpPr txBox="1">
            <a:spLocks noChangeArrowheads="1"/>
          </p:cNvSpPr>
          <p:nvPr/>
        </p:nvSpPr>
        <p:spPr bwMode="auto">
          <a:xfrm>
            <a:off x="914400" y="1447800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+mn-lt"/>
              </a:rPr>
              <a:t>COOPERATIVES</a:t>
            </a:r>
            <a:endParaRPr lang="en-US" altLang="en-US" sz="1800" b="1" dirty="0">
              <a:latin typeface="+mn-lt"/>
            </a:endParaRPr>
          </a:p>
        </p:txBody>
      </p:sp>
      <p:cxnSp>
        <p:nvCxnSpPr>
          <p:cNvPr id="13319" name="Straight Arrow Connector 17"/>
          <p:cNvCxnSpPr>
            <a:cxnSpLocks noChangeShapeType="1"/>
          </p:cNvCxnSpPr>
          <p:nvPr/>
        </p:nvCxnSpPr>
        <p:spPr bwMode="auto">
          <a:xfrm>
            <a:off x="3276600" y="1600200"/>
            <a:ext cx="2133600" cy="0"/>
          </a:xfrm>
          <a:prstGeom prst="straightConnector1">
            <a:avLst/>
          </a:prstGeom>
          <a:noFill/>
          <a:ln w="76200" algn="ctr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0" name="Straight Arrow Connector 19"/>
          <p:cNvCxnSpPr>
            <a:cxnSpLocks noChangeShapeType="1"/>
          </p:cNvCxnSpPr>
          <p:nvPr/>
        </p:nvCxnSpPr>
        <p:spPr bwMode="auto">
          <a:xfrm flipH="1">
            <a:off x="3276600" y="1447800"/>
            <a:ext cx="2133600" cy="0"/>
          </a:xfrm>
          <a:prstGeom prst="straightConnector1">
            <a:avLst/>
          </a:prstGeom>
          <a:noFill/>
          <a:ln w="76200" algn="ctr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0" y="3143071"/>
            <a:ext cx="3048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b="1" dirty="0" smtClean="0">
                <a:cs typeface="+mn-cs"/>
              </a:rPr>
              <a:t>BUYING-</a:t>
            </a:r>
          </a:p>
          <a:p>
            <a:pPr>
              <a:defRPr/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b="1" dirty="0" smtClean="0">
                <a:cs typeface="+mn-cs"/>
              </a:rPr>
              <a:t>SELLING</a:t>
            </a:r>
            <a:endParaRPr lang="en-US" b="1" dirty="0">
              <a:cs typeface="+mn-cs"/>
            </a:endParaRPr>
          </a:p>
          <a:p>
            <a:pPr>
              <a:defRPr/>
            </a:pPr>
            <a:r>
              <a:rPr lang="en-US" b="1" dirty="0" smtClean="0">
                <a:cs typeface="+mn-cs"/>
              </a:rPr>
              <a:t>2. EXTENSION</a:t>
            </a:r>
          </a:p>
          <a:p>
            <a:pPr>
              <a:defRPr/>
            </a:pPr>
            <a:r>
              <a:rPr lang="en-US" b="1" dirty="0" smtClean="0">
                <a:cs typeface="+mn-cs"/>
              </a:rPr>
              <a:t>3. TRANSPARANCY</a:t>
            </a:r>
            <a:endParaRPr lang="en-US" b="1" dirty="0">
              <a:cs typeface="+mn-cs"/>
            </a:endParaRPr>
          </a:p>
          <a:p>
            <a:pPr>
              <a:defRPr/>
            </a:pPr>
            <a:endParaRPr lang="en-US" b="1" dirty="0">
              <a:cs typeface="+mn-cs"/>
            </a:endParaRPr>
          </a:p>
        </p:txBody>
      </p:sp>
      <p:cxnSp>
        <p:nvCxnSpPr>
          <p:cNvPr id="13322" name="Straight Arrow Connector 23"/>
          <p:cNvCxnSpPr>
            <a:cxnSpLocks noChangeShapeType="1"/>
          </p:cNvCxnSpPr>
          <p:nvPr/>
        </p:nvCxnSpPr>
        <p:spPr bwMode="auto">
          <a:xfrm flipH="1" flipV="1">
            <a:off x="1676400" y="1981200"/>
            <a:ext cx="1524000" cy="2743200"/>
          </a:xfrm>
          <a:prstGeom prst="straightConnector1">
            <a:avLst/>
          </a:prstGeom>
          <a:noFill/>
          <a:ln w="76200" algn="ctr">
            <a:solidFill>
              <a:srgbClr val="0070C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3" name="Straight Arrow Connector 25"/>
          <p:cNvCxnSpPr>
            <a:cxnSpLocks noChangeShapeType="1"/>
          </p:cNvCxnSpPr>
          <p:nvPr/>
        </p:nvCxnSpPr>
        <p:spPr bwMode="auto">
          <a:xfrm flipV="1">
            <a:off x="5486400" y="2362200"/>
            <a:ext cx="1219200" cy="2209800"/>
          </a:xfrm>
          <a:prstGeom prst="straightConnector1">
            <a:avLst/>
          </a:prstGeom>
          <a:noFill/>
          <a:ln w="76200" algn="ctr">
            <a:solidFill>
              <a:srgbClr val="7030A0"/>
            </a:solidFill>
            <a:prstDash val="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4" name="TextBox 26"/>
          <p:cNvSpPr txBox="1">
            <a:spLocks noChangeArrowheads="1"/>
          </p:cNvSpPr>
          <p:nvPr/>
        </p:nvSpPr>
        <p:spPr bwMode="auto">
          <a:xfrm>
            <a:off x="3581400" y="106680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+mj-lt"/>
              </a:rPr>
              <a:t>SERVICES</a:t>
            </a:r>
            <a:endParaRPr lang="en-US" altLang="en-US" sz="1800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+mj-lt"/>
              </a:rPr>
              <a:t>EXTENSION</a:t>
            </a:r>
            <a:endParaRPr lang="en-US" altLang="en-US" sz="1800" b="1" dirty="0">
              <a:latin typeface="+mj-lt"/>
            </a:endParaRPr>
          </a:p>
        </p:txBody>
      </p:sp>
      <p:sp>
        <p:nvSpPr>
          <p:cNvPr id="13325" name="TextBox 27"/>
          <p:cNvSpPr txBox="1">
            <a:spLocks noChangeArrowheads="1"/>
          </p:cNvSpPr>
          <p:nvPr/>
        </p:nvSpPr>
        <p:spPr bwMode="auto">
          <a:xfrm>
            <a:off x="6313488" y="3675063"/>
            <a:ext cx="2678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n-lt"/>
              </a:rPr>
              <a:t>1. </a:t>
            </a:r>
            <a:r>
              <a:rPr lang="en-US" altLang="en-US" sz="1800" b="1" dirty="0" smtClean="0">
                <a:latin typeface="+mn-lt"/>
              </a:rPr>
              <a:t>EXTENSION</a:t>
            </a:r>
            <a:endParaRPr lang="en-US" altLang="en-US" sz="18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n-lt"/>
              </a:rPr>
              <a:t>2. </a:t>
            </a:r>
            <a:r>
              <a:rPr lang="en-US" altLang="en-US" sz="1800" b="1" dirty="0" smtClean="0">
                <a:latin typeface="+mn-lt"/>
              </a:rPr>
              <a:t>TRANSPARANCY</a:t>
            </a:r>
            <a:endParaRPr lang="en-US" altLang="en-US" sz="1800" b="1" dirty="0">
              <a:latin typeface="+mn-lt"/>
            </a:endParaRPr>
          </a:p>
        </p:txBody>
      </p:sp>
      <p:sp>
        <p:nvSpPr>
          <p:cNvPr id="13326" name="TextBox 1"/>
          <p:cNvSpPr txBox="1">
            <a:spLocks noChangeArrowheads="1"/>
          </p:cNvSpPr>
          <p:nvPr/>
        </p:nvSpPr>
        <p:spPr bwMode="auto">
          <a:xfrm>
            <a:off x="914400" y="5907088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2060"/>
                </a:solidFill>
                <a:latin typeface="+mn-lt"/>
              </a:rPr>
              <a:t>ROLE OF UNIVERSITY AND RESEARCH ?</a:t>
            </a:r>
            <a:endParaRPr lang="en-US" altLang="en-US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327" name="Oval 2"/>
          <p:cNvSpPr>
            <a:spLocks noChangeArrowheads="1"/>
          </p:cNvSpPr>
          <p:nvPr/>
        </p:nvSpPr>
        <p:spPr bwMode="auto">
          <a:xfrm>
            <a:off x="3200400" y="2514600"/>
            <a:ext cx="2590800" cy="148431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GOVERNMENT</a:t>
            </a:r>
            <a:endParaRPr lang="en-US" alt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152400"/>
            <a:ext cx="5638800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WHERE IS OUR ROLE ?</a:t>
            </a:r>
          </a:p>
        </p:txBody>
      </p:sp>
    </p:spTree>
    <p:extLst>
      <p:ext uri="{BB962C8B-B14F-4D97-AF65-F5344CB8AC3E}">
        <p14:creationId xmlns:p14="http://schemas.microsoft.com/office/powerpoint/2010/main" val="295126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7" grpId="0"/>
      <p:bldP spid="13318" grpId="0"/>
      <p:bldP spid="22" grpId="0"/>
      <p:bldP spid="13324" grpId="0"/>
      <p:bldP spid="13325" grpId="0"/>
      <p:bldP spid="13326" grpId="0"/>
      <p:bldP spid="133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2362200" cy="1143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E:\01. Akhmad - DDP\50. Stocks Pictures\50.1 Pangalengan by Josh for DDP Global 8-Apr-15\JPEG EDIT\FRISIANFLAG-2015-JE-0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01" y="228600"/>
            <a:ext cx="46124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01. Akhmad - DDP\50. Stocks Pictures\50.1 Pangalengan by Josh for DDP Global 8-Apr-15\JPEG EDIT\FRISIANFLAG-2015-JE-0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:\01. Akhmad - DDP\50. Stocks Pictures\50.2 Lembang by Josh\N37A025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00" y="3352800"/>
            <a:ext cx="46125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E:\01. Akhmad - DDP\50. Stocks Pictures\50.2 Lembang by Josh\N37A0307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531501" cy="31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5334000"/>
            <a:ext cx="8001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you…..</a:t>
            </a:r>
            <a:endParaRPr lang="en-US" sz="7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63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</a:t>
            </a:r>
            <a:r>
              <a:rPr lang="en-US" dirty="0" err="1" smtClean="0"/>
              <a:t>walfare</a:t>
            </a:r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81125"/>
            <a:ext cx="84867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930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152400"/>
            <a:ext cx="6858000" cy="8382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913529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Indonesia Dairy Farmers </a:t>
            </a:r>
            <a:br>
              <a:rPr lang="en-US" dirty="0" smtClean="0"/>
            </a:br>
            <a:r>
              <a:rPr lang="en-US" sz="1800" i="1" dirty="0" smtClean="0">
                <a:solidFill>
                  <a:srgbClr val="64666C"/>
                </a:solidFill>
              </a:rPr>
              <a:t>conditions and challenges</a:t>
            </a:r>
            <a:endParaRPr lang="en-US" sz="1800" i="1" dirty="0">
              <a:solidFill>
                <a:srgbClr val="64666C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990600"/>
            <a:ext cx="8229600" cy="9475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0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GB" sz="2000" dirty="0">
                <a:solidFill>
                  <a:srgbClr val="1F497D"/>
                </a:solidFill>
                <a:latin typeface="Calibri"/>
                <a:cs typeface="Calibri"/>
              </a:rPr>
              <a:t>98% of total milk is produced </a:t>
            </a:r>
            <a:r>
              <a:rPr lang="en-GB" sz="2000" dirty="0" smtClean="0">
                <a:solidFill>
                  <a:srgbClr val="1F497D"/>
                </a:solidFill>
                <a:latin typeface="Calibri"/>
                <a:cs typeface="Calibri"/>
              </a:rPr>
              <a:t>on Java </a:t>
            </a:r>
            <a:r>
              <a:rPr lang="en-GB" sz="2000" dirty="0">
                <a:solidFill>
                  <a:srgbClr val="1F497D"/>
                </a:solidFill>
                <a:latin typeface="Calibri"/>
                <a:cs typeface="Calibri"/>
              </a:rPr>
              <a:t>island, total milk production: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GB" sz="2000" dirty="0">
                <a:solidFill>
                  <a:srgbClr val="1F497D"/>
                </a:solidFill>
                <a:latin typeface="Calibri"/>
                <a:cs typeface="Calibri"/>
              </a:rPr>
              <a:t>± </a:t>
            </a:r>
            <a:r>
              <a:rPr lang="en-GB" sz="2000" dirty="0" smtClean="0">
                <a:solidFill>
                  <a:srgbClr val="1F497D"/>
                </a:solidFill>
                <a:latin typeface="Calibri"/>
                <a:cs typeface="Calibri"/>
              </a:rPr>
              <a:t>1,564 MT/day from approx. 120,000 farmers</a:t>
            </a:r>
            <a:endParaRPr lang="en-GB" sz="2000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pic>
        <p:nvPicPr>
          <p:cNvPr id="4" name="Picture 47" descr="http://travelworlds.info/wp-content/uploads/2012/08/java-map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377843" cy="197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028938"/>
            <a:ext cx="1652973" cy="1097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151200"/>
            <a:ext cx="1682680" cy="109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527121" y="4028938"/>
            <a:ext cx="3688922" cy="221946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4724401" y="5105400"/>
            <a:ext cx="3505199" cy="83819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Small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holders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dairy farming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1" u="none" strike="noStrike" kern="120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7"/>
          <a:stretch/>
        </p:blipFill>
        <p:spPr bwMode="auto">
          <a:xfrm>
            <a:off x="2620507" y="5151200"/>
            <a:ext cx="1646693" cy="109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7696200" y="5943600"/>
            <a:ext cx="304800" cy="228600"/>
          </a:xfrm>
          <a:prstGeom prst="actionButtonForwardNex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971" name="Picture 3" descr="F:\My Pictures April 2015\Sybren Pangalengan\FRISIANFLAG-2015-JE-022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80" y="4028937"/>
            <a:ext cx="1664597" cy="11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514600"/>
            <a:ext cx="2286000" cy="685800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Lack of Knowledge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4267200"/>
            <a:ext cx="2286000" cy="685800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Land Availability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5410200"/>
            <a:ext cx="2286000" cy="685800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Regeneration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05200" y="1981200"/>
            <a:ext cx="2286000" cy="838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tx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Capacity Building : Staff &amp; Board Coop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05200" y="2971800"/>
            <a:ext cx="2286000" cy="685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CB : Farmer </a:t>
            </a:r>
            <a:r>
              <a:rPr lang="en-US" b="1" dirty="0">
                <a:solidFill>
                  <a:schemeClr val="bg1"/>
                </a:solidFill>
              </a:rPr>
              <a:t>l</a:t>
            </a:r>
            <a:r>
              <a:rPr lang="en-US" b="1" dirty="0" smtClean="0">
                <a:solidFill>
                  <a:schemeClr val="bg1"/>
                </a:solidFill>
              </a:rPr>
              <a:t>evel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05200" y="4724400"/>
            <a:ext cx="2286000" cy="685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Cow Ownership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05200" y="3886200"/>
            <a:ext cx="2286000" cy="685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Grass / Roughage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29400" y="3429000"/>
            <a:ext cx="2286000" cy="685800"/>
          </a:xfrm>
          <a:prstGeom prst="roundRect">
            <a:avLst/>
          </a:prstGeom>
          <a:solidFill>
            <a:srgbClr val="00206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Quality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29400" y="2628900"/>
            <a:ext cx="2286000" cy="685800"/>
          </a:xfrm>
          <a:prstGeom prst="roundRect">
            <a:avLst/>
          </a:prstGeom>
          <a:solidFill>
            <a:srgbClr val="00206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Productivity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895600" y="2743200"/>
            <a:ext cx="533400" cy="342900"/>
          </a:xfrm>
          <a:prstGeom prst="rightArrow">
            <a:avLst/>
          </a:prstGeom>
          <a:solidFill>
            <a:schemeClr val="accent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911929" y="4438650"/>
            <a:ext cx="533400" cy="342900"/>
          </a:xfrm>
          <a:prstGeom prst="rightArrow">
            <a:avLst/>
          </a:prstGeom>
          <a:solidFill>
            <a:schemeClr val="accent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943600" y="3238500"/>
            <a:ext cx="533400" cy="342900"/>
          </a:xfrm>
          <a:prstGeom prst="rightArrow">
            <a:avLst/>
          </a:prstGeom>
          <a:solidFill>
            <a:schemeClr val="accent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52600" y="762000"/>
            <a:ext cx="6858000" cy="838200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 lnSpcReduction="10000"/>
          </a:bodyPr>
          <a:lstStyle>
            <a:lvl1pPr algn="r" defTabSz="913529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Challenges </a:t>
            </a:r>
          </a:p>
          <a:p>
            <a:r>
              <a:rPr lang="en-US" b="1" dirty="0" smtClean="0"/>
              <a:t>in Indonesia Dairy Farming</a:t>
            </a:r>
            <a:br>
              <a:rPr lang="en-US" b="1" dirty="0" smtClean="0"/>
            </a:br>
            <a:endParaRPr lang="en-US" sz="1800" b="1" i="1" dirty="0">
              <a:solidFill>
                <a:srgbClr val="64666C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96743" y="4381500"/>
            <a:ext cx="2286000" cy="685800"/>
          </a:xfrm>
          <a:prstGeom prst="roundRect">
            <a:avLst/>
          </a:prstGeom>
          <a:solidFill>
            <a:srgbClr val="00206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Farmer Welfare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912757" y="4456793"/>
            <a:ext cx="533400" cy="342900"/>
          </a:xfrm>
          <a:prstGeom prst="rightArrow">
            <a:avLst/>
          </a:prstGeom>
          <a:solidFill>
            <a:schemeClr val="accent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0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9F09-2674-4D1F-96DC-F8F1E600149B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19199"/>
          </a:xfrm>
          <a:prstGeom prst="rect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  DAIRY DEVELOPMENT PROGRAM</a:t>
            </a:r>
            <a:endParaRPr lang="en-US" sz="2400" b="1" dirty="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3200400" y="2209800"/>
            <a:ext cx="304800" cy="228600"/>
          </a:xfrm>
          <a:prstGeom prst="actionButtonForwardNex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3200400" y="4191000"/>
            <a:ext cx="304800" cy="228600"/>
          </a:xfrm>
          <a:prstGeom prst="actionButtonForwardNex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3200400" y="6172200"/>
            <a:ext cx="304800" cy="228600"/>
          </a:xfrm>
          <a:prstGeom prst="actionButtonForwardNex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946" name="Picture 2" descr="C:\Users\saputa03\AppData\Local\Microsoft\Windows\Temporary Internet Files\Content.Outlook\0EEVN6YE\3 Main Pila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560414" cy="1280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0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nurhat01\Downloads\IMG_20180710_10460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5100" y="4110668"/>
            <a:ext cx="2768774" cy="177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D:\DDP Dept\61.0 BOD Meeting\61.1 Combined Pictures\Siaran radio 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100" y="4114800"/>
            <a:ext cx="2768774" cy="174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nurhat01\Documents\My Received Files\IMG-20180813-WA000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4563" y="4161570"/>
            <a:ext cx="2413352" cy="14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200" y="2514600"/>
            <a:ext cx="2286000" cy="685800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Knowledge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4267200"/>
            <a:ext cx="2286000" cy="685800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Land Availability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5410200"/>
            <a:ext cx="2286000" cy="685800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Regeneration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95600" y="1828800"/>
            <a:ext cx="2286000" cy="990600"/>
          </a:xfrm>
          <a:prstGeom prst="roundRect">
            <a:avLst/>
          </a:prstGeom>
          <a:solidFill>
            <a:srgbClr val="003300"/>
          </a:solidFill>
          <a:ln w="12700">
            <a:solidFill>
              <a:schemeClr val="tx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Capacity Building : Staff &amp; Board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5600" y="3048000"/>
            <a:ext cx="2286000" cy="914400"/>
          </a:xfrm>
          <a:prstGeom prst="roundRect">
            <a:avLst/>
          </a:prstGeom>
          <a:solidFill>
            <a:srgbClr val="0033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CB : Farmer </a:t>
            </a:r>
            <a:r>
              <a:rPr lang="en-US" b="1" dirty="0">
                <a:solidFill>
                  <a:schemeClr val="bg1"/>
                </a:solidFill>
              </a:rPr>
              <a:t>l</a:t>
            </a:r>
            <a:r>
              <a:rPr lang="en-US" b="1" dirty="0" smtClean="0">
                <a:solidFill>
                  <a:schemeClr val="bg1"/>
                </a:solidFill>
              </a:rPr>
              <a:t>evel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1600200"/>
            <a:ext cx="32004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Human Resources, Finance, Strategic </a:t>
            </a:r>
            <a:r>
              <a:rPr lang="en-US" b="1" dirty="0" err="1" smtClean="0">
                <a:solidFill>
                  <a:schemeClr val="bg1"/>
                </a:solidFill>
              </a:rPr>
              <a:t>Mngt</a:t>
            </a:r>
            <a:r>
              <a:rPr lang="en-US" b="1" dirty="0" smtClean="0">
                <a:solidFill>
                  <a:schemeClr val="bg1"/>
                </a:solidFill>
              </a:rPr>
              <a:t>, Farm </a:t>
            </a:r>
            <a:r>
              <a:rPr lang="en-US" b="1" dirty="0" err="1" smtClean="0">
                <a:solidFill>
                  <a:schemeClr val="bg1"/>
                </a:solidFill>
              </a:rPr>
              <a:t>Mngt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05714" y="5638800"/>
            <a:ext cx="3200400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Young Farmer Academy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91200" y="3505200"/>
            <a:ext cx="3200400" cy="62592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Farmer to Farmer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91200" y="2590800"/>
            <a:ext cx="3200400" cy="838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Radio </a:t>
            </a:r>
            <a:r>
              <a:rPr lang="en-US" b="1" dirty="0" err="1" smtClean="0">
                <a:solidFill>
                  <a:schemeClr val="bg1"/>
                </a:solidFill>
              </a:rPr>
              <a:t>Bewara</a:t>
            </a:r>
            <a:r>
              <a:rPr lang="en-US" b="1" dirty="0" smtClean="0">
                <a:solidFill>
                  <a:schemeClr val="bg1"/>
                </a:solidFill>
              </a:rPr>
              <a:t> &amp; </a:t>
            </a:r>
            <a:r>
              <a:rPr lang="en-US" b="1" dirty="0" err="1" smtClean="0">
                <a:solidFill>
                  <a:schemeClr val="bg1"/>
                </a:solidFill>
              </a:rPr>
              <a:t>Bewara</a:t>
            </a:r>
            <a:r>
              <a:rPr lang="en-US" b="1" dirty="0" smtClean="0">
                <a:solidFill>
                  <a:schemeClr val="bg1"/>
                </a:solidFill>
              </a:rPr>
              <a:t> Magazine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438400" y="2743200"/>
            <a:ext cx="533400" cy="342900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257800" y="1981200"/>
            <a:ext cx="533400" cy="342900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257800" y="3048000"/>
            <a:ext cx="533400" cy="342900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438400" y="5886450"/>
            <a:ext cx="3200400" cy="361950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52600" y="914400"/>
            <a:ext cx="6858000" cy="8382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913529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What did FFI support Dairy Farming ?</a:t>
            </a:r>
            <a:br>
              <a:rPr lang="en-US" b="1" dirty="0" smtClean="0"/>
            </a:br>
            <a:endParaRPr lang="en-US" sz="1800" b="1" i="1" dirty="0">
              <a:solidFill>
                <a:srgbClr val="64666C"/>
              </a:solidFill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64" y="4143065"/>
            <a:ext cx="2532993" cy="142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4563" y="4143065"/>
            <a:ext cx="2413351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84" y="4173180"/>
            <a:ext cx="2413351" cy="144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D:\Local Disk\IMG_011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099" y="4132940"/>
            <a:ext cx="2768775" cy="175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1. Akhmad - DDP\02. DDP\02.62 Young Farmers Program\02.62.14 Pictures\02.62.14.2 High Res\DSC0074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353" y="4343400"/>
            <a:ext cx="2920447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16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28600" y="1295400"/>
            <a:ext cx="1524000" cy="914400"/>
          </a:xfrm>
          <a:prstGeom prst="rect">
            <a:avLst/>
          </a:prstGeom>
          <a:solidFill>
            <a:srgbClr val="E3931D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FARMER</a:t>
            </a:r>
            <a:endParaRPr lang="en-US" altLang="en-US" sz="1800" b="1" dirty="0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2509157" y="3505200"/>
            <a:ext cx="2252679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MCP WITH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COOLING TANKS</a:t>
            </a:r>
            <a:endParaRPr lang="en-US" altLang="en-US" sz="1800" b="1" dirty="0"/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2514599" y="1295400"/>
            <a:ext cx="2252679" cy="925289"/>
          </a:xfrm>
          <a:prstGeom prst="rect">
            <a:avLst/>
          </a:prstGeom>
          <a:solidFill>
            <a:srgbClr val="E3931D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MCP WITHOUT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COOLING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TANKS</a:t>
            </a:r>
            <a:endParaRPr lang="en-US" altLang="en-US" sz="1800" b="1" dirty="0"/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5232400" y="1295400"/>
            <a:ext cx="1739900" cy="914400"/>
          </a:xfrm>
          <a:prstGeom prst="rect">
            <a:avLst/>
          </a:prstGeom>
          <a:solidFill>
            <a:srgbClr val="E3931D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COOLING 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COOPERATIVE</a:t>
            </a:r>
            <a:endParaRPr lang="en-US" altLang="en-US" sz="1800" b="1" dirty="0"/>
          </a:p>
        </p:txBody>
      </p:sp>
      <p:sp>
        <p:nvSpPr>
          <p:cNvPr id="25611" name="AutoShape 12"/>
          <p:cNvSpPr>
            <a:spLocks noChangeArrowheads="1"/>
          </p:cNvSpPr>
          <p:nvPr/>
        </p:nvSpPr>
        <p:spPr bwMode="auto">
          <a:xfrm>
            <a:off x="1828800" y="1600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E3931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15" name="AutoShape 16"/>
          <p:cNvSpPr>
            <a:spLocks noChangeArrowheads="1"/>
          </p:cNvSpPr>
          <p:nvPr/>
        </p:nvSpPr>
        <p:spPr bwMode="auto">
          <a:xfrm>
            <a:off x="4876906" y="3777344"/>
            <a:ext cx="2133494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31" name="Text Box 33"/>
          <p:cNvSpPr txBox="1">
            <a:spLocks noChangeArrowheads="1"/>
          </p:cNvSpPr>
          <p:nvPr/>
        </p:nvSpPr>
        <p:spPr bwMode="auto">
          <a:xfrm>
            <a:off x="2353509" y="414338"/>
            <a:ext cx="4160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M</a:t>
            </a:r>
            <a:r>
              <a:rPr lang="en-US" altLang="en-US" sz="3600" b="1" dirty="0" smtClean="0"/>
              <a:t>ilk </a:t>
            </a:r>
            <a:r>
              <a:rPr lang="en-US" altLang="en-US" sz="3600" b="1" dirty="0"/>
              <a:t>S</a:t>
            </a:r>
            <a:r>
              <a:rPr lang="en-US" altLang="en-US" sz="3600" b="1" dirty="0" smtClean="0"/>
              <a:t>upply </a:t>
            </a:r>
            <a:r>
              <a:rPr lang="en-US" altLang="en-US" sz="3600" b="1" dirty="0"/>
              <a:t>C</a:t>
            </a:r>
            <a:r>
              <a:rPr lang="en-US" altLang="en-US" sz="3600" b="1" dirty="0" smtClean="0"/>
              <a:t>hain</a:t>
            </a:r>
            <a:endParaRPr lang="en-US" altLang="en-US" sz="3600" b="1" dirty="0"/>
          </a:p>
        </p:txBody>
      </p:sp>
      <p:sp>
        <p:nvSpPr>
          <p:cNvPr id="37" name="Oval 30"/>
          <p:cNvSpPr>
            <a:spLocks noChangeArrowheads="1"/>
          </p:cNvSpPr>
          <p:nvPr/>
        </p:nvSpPr>
        <p:spPr bwMode="auto">
          <a:xfrm>
            <a:off x="7505700" y="3276600"/>
            <a:ext cx="1524000" cy="1219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INDUSTRY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35" name="AutoShape 17"/>
          <p:cNvSpPr>
            <a:spLocks noChangeArrowheads="1"/>
          </p:cNvSpPr>
          <p:nvPr/>
        </p:nvSpPr>
        <p:spPr bwMode="auto">
          <a:xfrm flipV="1">
            <a:off x="7226232" y="1379946"/>
            <a:ext cx="1505751" cy="77724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53628725 h 21600"/>
              <a:gd name="T4" fmla="*/ 0 w 21600"/>
              <a:gd name="T5" fmla="*/ 384092990 h 21600"/>
              <a:gd name="T6" fmla="*/ 2147483647 w 21600"/>
              <a:gd name="T7" fmla="*/ 460886175 h 21600"/>
              <a:gd name="T8" fmla="*/ 2147483647 w 21600"/>
              <a:gd name="T9" fmla="*/ 320059844 h 21600"/>
              <a:gd name="T10" fmla="*/ 2147483647 w 21600"/>
              <a:gd name="T11" fmla="*/ 15362872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E3931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2509157" y="2377440"/>
            <a:ext cx="2258122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MCP WITH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COOLING TANKS </a:t>
            </a:r>
            <a:endParaRPr lang="en-US" altLang="en-US" sz="1800" b="1" dirty="0"/>
          </a:p>
        </p:txBody>
      </p:sp>
      <p:sp>
        <p:nvSpPr>
          <p:cNvPr id="38" name="AutoShape 17"/>
          <p:cNvSpPr>
            <a:spLocks noChangeArrowheads="1"/>
          </p:cNvSpPr>
          <p:nvPr/>
        </p:nvSpPr>
        <p:spPr bwMode="auto">
          <a:xfrm flipV="1">
            <a:off x="7277100" y="2474686"/>
            <a:ext cx="1505751" cy="77724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53628725 h 21600"/>
              <a:gd name="T4" fmla="*/ 0 w 21600"/>
              <a:gd name="T5" fmla="*/ 384092990 h 21600"/>
              <a:gd name="T6" fmla="*/ 2147483647 w 21600"/>
              <a:gd name="T7" fmla="*/ 460886175 h 21600"/>
              <a:gd name="T8" fmla="*/ 2147483647 w 21600"/>
              <a:gd name="T9" fmla="*/ 320059844 h 21600"/>
              <a:gd name="T10" fmla="*/ 2147483647 w 21600"/>
              <a:gd name="T11" fmla="*/ 15362872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5270500" y="2362200"/>
            <a:ext cx="17399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COOPERATIVE</a:t>
            </a:r>
            <a:endParaRPr lang="en-US" altLang="en-US" sz="1800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2220689"/>
            <a:ext cx="228600" cy="410391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9" name="AutoShape 16"/>
          <p:cNvSpPr>
            <a:spLocks noChangeArrowheads="1"/>
          </p:cNvSpPr>
          <p:nvPr/>
        </p:nvSpPr>
        <p:spPr bwMode="auto">
          <a:xfrm>
            <a:off x="4835071" y="1539966"/>
            <a:ext cx="381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E3931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" name="AutoShape 16"/>
          <p:cNvSpPr>
            <a:spLocks noChangeArrowheads="1"/>
          </p:cNvSpPr>
          <p:nvPr/>
        </p:nvSpPr>
        <p:spPr bwMode="auto">
          <a:xfrm>
            <a:off x="4876800" y="2634706"/>
            <a:ext cx="381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" name="Bent-Up Arrow 53"/>
          <p:cNvSpPr/>
          <p:nvPr/>
        </p:nvSpPr>
        <p:spPr>
          <a:xfrm rot="5400000">
            <a:off x="1167493" y="2185307"/>
            <a:ext cx="1017814" cy="1066800"/>
          </a:xfrm>
          <a:prstGeom prst="bentUpArrow">
            <a:avLst/>
          </a:prstGeom>
          <a:solidFill>
            <a:schemeClr val="accent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5" name="Bent-Up Arrow 54"/>
          <p:cNvSpPr/>
          <p:nvPr/>
        </p:nvSpPr>
        <p:spPr>
          <a:xfrm>
            <a:off x="457200" y="5257800"/>
            <a:ext cx="8153400" cy="1066800"/>
          </a:xfrm>
          <a:prstGeom prst="bentUpArrow">
            <a:avLst/>
          </a:prstGeom>
          <a:solidFill>
            <a:srgbClr val="C000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6" name="Bent-Up Arrow 55"/>
          <p:cNvSpPr/>
          <p:nvPr/>
        </p:nvSpPr>
        <p:spPr>
          <a:xfrm rot="5400000">
            <a:off x="436716" y="2368551"/>
            <a:ext cx="2046511" cy="1750787"/>
          </a:xfrm>
          <a:prstGeom prst="bentUpArrow">
            <a:avLst>
              <a:gd name="adj1" fmla="val 15052"/>
              <a:gd name="adj2" fmla="val 14638"/>
              <a:gd name="adj3" fmla="val 26658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0" name="Picture 4" descr="E:\01. Akhmad - DDP\50. Stocks Pictures\50.2 Lembang by Josh\N37A025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1"/>
            <a:ext cx="186696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196843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1827441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41" y="4506687"/>
            <a:ext cx="1609753" cy="119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1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5" grpId="0" animBg="1"/>
      <p:bldP spid="25606" grpId="0" animBg="1"/>
      <p:bldP spid="25607" grpId="0" animBg="1"/>
      <p:bldP spid="25611" grpId="0" animBg="1"/>
      <p:bldP spid="25615" grpId="0" animBg="1"/>
      <p:bldP spid="37" grpId="0" animBg="1"/>
      <p:bldP spid="35" grpId="0" animBg="1"/>
      <p:bldP spid="36" grpId="0" animBg="1"/>
      <p:bldP spid="38" grpId="0" animBg="1"/>
      <p:bldP spid="41" grpId="0" animBg="1"/>
      <p:bldP spid="3" grpId="0" animBg="1"/>
      <p:bldP spid="49" grpId="0" animBg="1"/>
      <p:bldP spid="50" grpId="0" animBg="1"/>
      <p:bldP spid="5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08" y="5260429"/>
            <a:ext cx="1757566" cy="1264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64" y="5289004"/>
            <a:ext cx="1800756" cy="1236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2" y="1412776"/>
            <a:ext cx="1584176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823" y="1556792"/>
            <a:ext cx="1560173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1456" y="26064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 smtClean="0">
                <a:solidFill>
                  <a:schemeClr val="tx2"/>
                </a:solidFill>
                <a:latin typeface="Verdana"/>
                <a:ea typeface="+mj-ea"/>
                <a:cs typeface="+mj-cs"/>
              </a:rPr>
              <a:t> At Farmer Level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6408738"/>
            <a:ext cx="809625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73003C-540C-4CAC-AF40-6AC5B0CC0014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5200917"/>
              </p:ext>
            </p:extLst>
          </p:nvPr>
        </p:nvGraphicFramePr>
        <p:xfrm>
          <a:off x="-180528" y="1916832"/>
          <a:ext cx="5976664" cy="3976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Oval 23"/>
          <p:cNvSpPr/>
          <p:nvPr/>
        </p:nvSpPr>
        <p:spPr bwMode="gray">
          <a:xfrm>
            <a:off x="1973805" y="2703013"/>
            <a:ext cx="293939" cy="293939"/>
          </a:xfrm>
          <a:prstGeom prst="ellipse">
            <a:avLst/>
          </a:prstGeom>
          <a:solidFill>
            <a:srgbClr val="A3E3FF"/>
          </a:solidFill>
          <a:ln w="12700" algn="ctr">
            <a:solidFill>
              <a:schemeClr val="bg1">
                <a:lumMod val="95000"/>
              </a:schemeClr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45720" tIns="0" rIns="45720" bIns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5D5E6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5" name="Oval 24"/>
          <p:cNvSpPr/>
          <p:nvPr/>
        </p:nvSpPr>
        <p:spPr bwMode="gray">
          <a:xfrm>
            <a:off x="3210662" y="2703013"/>
            <a:ext cx="293939" cy="293939"/>
          </a:xfrm>
          <a:prstGeom prst="ellipse">
            <a:avLst/>
          </a:prstGeom>
          <a:solidFill>
            <a:srgbClr val="A3E3FF"/>
          </a:solidFill>
          <a:ln w="12700" algn="ctr">
            <a:solidFill>
              <a:schemeClr val="bg1">
                <a:lumMod val="95000"/>
              </a:schemeClr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45720" tIns="0" rIns="45720" bIns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5D5E6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6" name="Oval 25"/>
          <p:cNvSpPr/>
          <p:nvPr/>
        </p:nvSpPr>
        <p:spPr bwMode="gray">
          <a:xfrm>
            <a:off x="1901797" y="4791245"/>
            <a:ext cx="293939" cy="293939"/>
          </a:xfrm>
          <a:prstGeom prst="ellipse">
            <a:avLst/>
          </a:prstGeom>
          <a:solidFill>
            <a:srgbClr val="A3E3FF"/>
          </a:solidFill>
          <a:ln w="12700" algn="ctr">
            <a:solidFill>
              <a:schemeClr val="bg1">
                <a:lumMod val="95000"/>
              </a:schemeClr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45720" tIns="0" rIns="45720" bIns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5D5E6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27" name="Oval 26"/>
          <p:cNvSpPr/>
          <p:nvPr/>
        </p:nvSpPr>
        <p:spPr bwMode="gray">
          <a:xfrm>
            <a:off x="3203848" y="4791245"/>
            <a:ext cx="293939" cy="293939"/>
          </a:xfrm>
          <a:prstGeom prst="ellipse">
            <a:avLst/>
          </a:prstGeom>
          <a:solidFill>
            <a:srgbClr val="A3E3FF"/>
          </a:solidFill>
          <a:ln w="12700" algn="ctr">
            <a:solidFill>
              <a:schemeClr val="bg1">
                <a:lumMod val="95000"/>
              </a:schemeClr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lIns="45720" tIns="0" rIns="45720" bIns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5D5E61"/>
                </a:solidFill>
                <a:cs typeface="Arial" pitchFamily="34" charset="0"/>
              </a:rPr>
              <a:t>2</a:t>
            </a:r>
            <a:endParaRPr lang="en-US" sz="1200" b="1" dirty="0">
              <a:solidFill>
                <a:srgbClr val="5D5E61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2160" y="155679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DON’T WASHING COWS  BEFORE MILKING (DRY MILKING)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36450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SHORT MILK CHAIN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894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9" descr="Logo Pulse simplifi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322" y="70144"/>
            <a:ext cx="776078" cy="75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1413" y="283884"/>
            <a:ext cx="5589587" cy="401916"/>
          </a:xfrm>
        </p:spPr>
        <p:txBody>
          <a:bodyPr/>
          <a:lstStyle/>
          <a:p>
            <a:r>
              <a:rPr lang="nl-NL" sz="2400" dirty="0" smtClean="0"/>
              <a:t>DDP </a:t>
            </a:r>
            <a:r>
              <a:rPr lang="nl-NL" sz="2400" dirty="0"/>
              <a:t>Strategy Pillars &amp; </a:t>
            </a:r>
            <a:r>
              <a:rPr lang="nl-NL" sz="2400" dirty="0" smtClean="0"/>
              <a:t>Initiatives</a:t>
            </a:r>
            <a:endParaRPr lang="en-GB" sz="2400" dirty="0"/>
          </a:p>
        </p:txBody>
      </p:sp>
      <p:sp>
        <p:nvSpPr>
          <p:cNvPr id="6" name="Titel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800" y="990600"/>
            <a:ext cx="8534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smtClean="0">
                <a:solidFill>
                  <a:srgbClr val="00B0F0"/>
                </a:solidFill>
                <a:latin typeface="Calibri"/>
                <a:cs typeface="Calibri"/>
              </a:rPr>
              <a:t>“Less &amp; Better” </a:t>
            </a:r>
            <a:r>
              <a:rPr lang="en-US" sz="1800" dirty="0" smtClean="0">
                <a:solidFill>
                  <a:srgbClr val="C00000"/>
                </a:solidFill>
                <a:latin typeface="Verdana" pitchFamily="34" charset="0"/>
              </a:rPr>
              <a:t>: </a:t>
            </a:r>
            <a:r>
              <a:rPr lang="en-US" sz="1800" dirty="0">
                <a:solidFill>
                  <a:srgbClr val="C00000"/>
                </a:solidFill>
                <a:latin typeface="Verdana" pitchFamily="34" charset="0"/>
              </a:rPr>
              <a:t>Substantially improve the milk quality, through optimization of the network and upgrade of the quality of the </a:t>
            </a:r>
            <a:r>
              <a:rPr lang="en-US" sz="2000" b="1" i="1" dirty="0">
                <a:solidFill>
                  <a:srgbClr val="00B050"/>
                </a:solidFill>
                <a:latin typeface="Verdana" pitchFamily="34" charset="0"/>
              </a:rPr>
              <a:t>Milk Collection Point’s (MCP’s)</a:t>
            </a:r>
            <a:r>
              <a:rPr lang="en-US" sz="1800" dirty="0">
                <a:solidFill>
                  <a:srgbClr val="C00000"/>
                </a:solidFill>
                <a:latin typeface="Verdana" pitchFamily="34" charset="0"/>
              </a:rPr>
              <a:t>, in combination with improved management capabilities </a:t>
            </a:r>
            <a:r>
              <a:rPr lang="en-US" sz="18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 7 MCPs already operational at cooperative </a:t>
            </a:r>
            <a:r>
              <a:rPr lang="en-US" sz="18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Pangalengan</a:t>
            </a:r>
            <a:r>
              <a:rPr lang="en-US" sz="18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, involved 1000 local farmers</a:t>
            </a:r>
            <a:endParaRPr lang="en-US" sz="1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262358"/>
            <a:ext cx="1646553" cy="569054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Before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020235"/>
            <a:ext cx="1646553" cy="502658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After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56811"/>
            <a:ext cx="1516183" cy="99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E:\01. Akhmad - DDP\01. FDOV Project\01.5 MCP\01.5.6 Preparation for Go Live\IMG_20150326_180734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28" y="4710843"/>
            <a:ext cx="1509256" cy="116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66641"/>
            <a:ext cx="1512718" cy="98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959714"/>
            <a:ext cx="1447800" cy="98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2133600" y="3982415"/>
            <a:ext cx="586424" cy="538609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3657600" y="4033790"/>
            <a:ext cx="586424" cy="538609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257800" y="4033790"/>
            <a:ext cx="586424" cy="538609"/>
          </a:xfrm>
          <a:prstGeom prst="ellipse">
            <a:avLst/>
          </a:prstGeom>
          <a:solidFill>
            <a:srgbClr val="CC006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76400" y="2423410"/>
            <a:ext cx="1415231" cy="3998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Los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Cimaung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309169" y="2423410"/>
            <a:ext cx="1415231" cy="3998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Warna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Sari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09369" y="2423410"/>
            <a:ext cx="1415231" cy="3998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Cipanas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13" y="2956810"/>
            <a:ext cx="1295174" cy="99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491" y="2962276"/>
            <a:ext cx="1314509" cy="98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6381884" y="2423410"/>
            <a:ext cx="1415231" cy="3998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Citere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797115" y="2404516"/>
            <a:ext cx="1415231" cy="3998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Mekar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Mulya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28776" y="4033790"/>
            <a:ext cx="586424" cy="538609"/>
          </a:xfrm>
          <a:prstGeom prst="ellipse">
            <a:avLst/>
          </a:prstGeom>
          <a:solidFill>
            <a:srgbClr val="CC33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8193533" y="4007132"/>
            <a:ext cx="586424" cy="538609"/>
          </a:xfrm>
          <a:prstGeom prst="ellipse">
            <a:avLst/>
          </a:prstGeom>
          <a:solidFill>
            <a:srgbClr val="6699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31" name="Picture 2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" y="6375272"/>
            <a:ext cx="699775" cy="46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48200"/>
            <a:ext cx="1524000" cy="1224815"/>
          </a:xfrm>
          <a:prstGeom prst="rect">
            <a:avLst/>
          </a:prstGeom>
        </p:spPr>
      </p:pic>
      <p:pic>
        <p:nvPicPr>
          <p:cNvPr id="33" name="Picture 2" descr="C:\Users\Nurhat01\Documents\My Bluetooth\IMG-20170301-WA000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10843"/>
            <a:ext cx="1643831" cy="116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10844"/>
            <a:ext cx="1374925" cy="1193050"/>
          </a:xfrm>
          <a:prstGeom prst="rect">
            <a:avLst/>
          </a:prstGeom>
        </p:spPr>
      </p:pic>
      <p:pic>
        <p:nvPicPr>
          <p:cNvPr id="35" name="Picture 6" descr="C:\Users\Nurhat01\Desktop\IMG-20170203-WA0015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628" y="4689279"/>
            <a:ext cx="1360371" cy="121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9" descr="Logo Pulse simplifi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322" y="70144"/>
            <a:ext cx="776078" cy="75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1413" y="283884"/>
            <a:ext cx="5589587" cy="401916"/>
          </a:xfrm>
        </p:spPr>
        <p:txBody>
          <a:bodyPr/>
          <a:lstStyle/>
          <a:p>
            <a:r>
              <a:rPr lang="nl-NL" sz="2400" dirty="0" smtClean="0"/>
              <a:t>DDP </a:t>
            </a:r>
            <a:r>
              <a:rPr lang="nl-NL" sz="2400" dirty="0"/>
              <a:t>Strategy Pillars &amp; </a:t>
            </a:r>
            <a:r>
              <a:rPr lang="nl-NL" sz="2400" dirty="0" smtClean="0"/>
              <a:t>Initiatives</a:t>
            </a:r>
            <a:endParaRPr lang="en-GB" sz="2400" dirty="0"/>
          </a:p>
        </p:txBody>
      </p:sp>
      <p:sp>
        <p:nvSpPr>
          <p:cNvPr id="6" name="Titel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800" y="9144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smtClean="0">
                <a:solidFill>
                  <a:srgbClr val="00B0F0"/>
                </a:solidFill>
                <a:latin typeface="Calibri"/>
                <a:cs typeface="Calibri"/>
              </a:rPr>
              <a:t>“Result of the Programs” </a:t>
            </a:r>
            <a:r>
              <a:rPr lang="en-US" sz="1800" dirty="0" smtClean="0">
                <a:solidFill>
                  <a:srgbClr val="C00000"/>
                </a:solidFill>
                <a:latin typeface="Verdana" pitchFamily="34" charset="0"/>
              </a:rPr>
              <a:t>: after implemented those initiatives, quality TPC of fresh milk from KPBS </a:t>
            </a:r>
            <a:r>
              <a:rPr lang="en-US" sz="1800" dirty="0" err="1" smtClean="0">
                <a:solidFill>
                  <a:srgbClr val="C00000"/>
                </a:solidFill>
                <a:latin typeface="Verdana" pitchFamily="34" charset="0"/>
              </a:rPr>
              <a:t>Pangalengan</a:t>
            </a:r>
            <a:r>
              <a:rPr lang="en-US" sz="1800" dirty="0" smtClean="0">
                <a:solidFill>
                  <a:srgbClr val="C00000"/>
                </a:solidFill>
                <a:latin typeface="Verdana" pitchFamily="34" charset="0"/>
              </a:rPr>
              <a:t> was </a:t>
            </a:r>
            <a:r>
              <a:rPr lang="en-US" sz="1800" dirty="0">
                <a:solidFill>
                  <a:srgbClr val="C00000"/>
                </a:solidFill>
                <a:latin typeface="Verdana" pitchFamily="34" charset="0"/>
              </a:rPr>
              <a:t>improved tremendously 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</a:rPr>
              <a:t>from 4.5 </a:t>
            </a: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</a:rPr>
              <a:t>mio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</a:rPr>
              <a:t>cfu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</a:rPr>
              <a:t>/ml to &lt; 0.5 </a:t>
            </a: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</a:rPr>
              <a:t>mio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Verdana" pitchFamily="34" charset="0"/>
              </a:rPr>
              <a:t>cfu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</a:rPr>
              <a:t>/ml</a:t>
            </a:r>
            <a:endParaRPr lang="en-US" sz="2000" dirty="0">
              <a:solidFill>
                <a:srgbClr val="00B050"/>
              </a:solidFill>
              <a:latin typeface="Verdana" pitchFamily="34" charset="0"/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057400"/>
            <a:ext cx="75469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2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hlDa.EOU2zyJqAity7r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CCAoyGXEKHdMlzoxhKN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Yo4NAEP0Oup8O45w7_1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CJPgFOlEeaUjXxGWHdU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AIDYT_ZUiXKovQLID7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hlDa.EOU2zyJqAity7r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McG4T1TEqurBuDIeQ4M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NT4LeWfUmyAR.aXqWdb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CJPgFOlEeaUjXxGWHdU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CCAoyGXEKHdMlzoxhKN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hlDa.EOU2zyJqAity7r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McG4T1TEqurBuDIeQ4M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CCAoyGXEKHdMlzoxhKN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hlDa.EOU2zyJqAity7r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hlDa.EOU2zyJqAity7r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hlDa.EOU2zyJqAity7r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McG4T1TEqurBuDIeQ4M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NT4LeWfUmyAR.aXqWdb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CCAoyGXEKHdMlzoxhKN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hlDa.EOU2zyJqAity7r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hlDa.EOU2zyJqAity7r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hlDa.EOU2zyJqAity7r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CJPgFOlEeaUjXxGWHdU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CJPgFOlEeaUjXxGWHdU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CJPgFOlEeaUjXxGWHdU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hlDa.EOU2zyJqAity7r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McG4T1TEqurBuDIeQ4M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nH7XkxV0qFoEvB96eBs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62zFYEZkCSquzsUg2pa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0QRa2JCE6vfB5oycXNm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idITzPxUu9MNH_FDUsx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A9Rsuvh02k1CBneSMSX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suLxWAwk2pIRAmsS9Vm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suLxWAwk2pIRAmsS9Vm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NT4LeWfUmyAR.aXqWd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CCAoyGXEKHdMlzoxhKN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hlDa.EOU2zyJqAity7r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hlDa.EOU2zyJqAity7rQ"/>
</p:tagLst>
</file>

<file path=ppt/theme/theme1.xml><?xml version="1.0" encoding="utf-8"?>
<a:theme xmlns:a="http://schemas.openxmlformats.org/drawingml/2006/main" name="FrieslandCampina normal 4x3">
  <a:themeElements>
    <a:clrScheme name="FrieslandCampina normal 4x3 1">
      <a:dk1>
        <a:srgbClr val="3F4043"/>
      </a:dk1>
      <a:lt1>
        <a:srgbClr val="FFFFFF"/>
      </a:lt1>
      <a:dk2>
        <a:srgbClr val="0094D9"/>
      </a:dk2>
      <a:lt2>
        <a:srgbClr val="FFFFFF"/>
      </a:lt2>
      <a:accent1>
        <a:srgbClr val="74BDE9"/>
      </a:accent1>
      <a:accent2>
        <a:srgbClr val="39B54A"/>
      </a:accent2>
      <a:accent3>
        <a:srgbClr val="FFFFFF"/>
      </a:accent3>
      <a:accent4>
        <a:srgbClr val="343538"/>
      </a:accent4>
      <a:accent5>
        <a:srgbClr val="BCDBF2"/>
      </a:accent5>
      <a:accent6>
        <a:srgbClr val="33A442"/>
      </a:accent6>
      <a:hlink>
        <a:srgbClr val="EC008C"/>
      </a:hlink>
      <a:folHlink>
        <a:srgbClr val="C0C0C0"/>
      </a:folHlink>
    </a:clrScheme>
    <a:fontScheme name="FrieslandCampina normal 4x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>
            <a:lumMod val="20000"/>
            <a:lumOff val="80000"/>
          </a:schemeClr>
        </a:solidFill>
        <a:ln w="19050" algn="ctr">
          <a:noFill/>
          <a:miter lim="800000"/>
          <a:headEnd type="none" w="lg" len="lg"/>
          <a:tailEnd type="none" w="lg" len="lg"/>
        </a:ln>
        <a:effectLst/>
      </a:spPr>
      <a:bodyPr wrap="square" lIns="45720" tIns="0" rIns="45720" bIns="0" anchor="ctr" anchorCtr="0">
        <a:noAutofit/>
      </a:bodyPr>
      <a:lstStyle>
        <a:defPPr>
          <a:defRPr sz="1200" b="1" dirty="0">
            <a:solidFill>
              <a:schemeClr val="tx1"/>
            </a:solidFill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en-US" sz="3600" b="0" i="0" u="none" strike="noStrike" cap="none" normalizeH="0" baseline="0" smtClean="0">
            <a:ln>
              <a:noFill/>
            </a:ln>
            <a:solidFill>
              <a:srgbClr val="0094D9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FrieslandCampina normal 4x3 1">
        <a:dk1>
          <a:srgbClr val="3F4043"/>
        </a:dk1>
        <a:lt1>
          <a:srgbClr val="FFFFFF"/>
        </a:lt1>
        <a:dk2>
          <a:srgbClr val="0094D9"/>
        </a:dk2>
        <a:lt2>
          <a:srgbClr val="FFFFFF"/>
        </a:lt2>
        <a:accent1>
          <a:srgbClr val="74BDE9"/>
        </a:accent1>
        <a:accent2>
          <a:srgbClr val="39B54A"/>
        </a:accent2>
        <a:accent3>
          <a:srgbClr val="FFFFFF"/>
        </a:accent3>
        <a:accent4>
          <a:srgbClr val="343538"/>
        </a:accent4>
        <a:accent5>
          <a:srgbClr val="BCDBF2"/>
        </a:accent5>
        <a:accent6>
          <a:srgbClr val="33A442"/>
        </a:accent6>
        <a:hlink>
          <a:srgbClr val="EC008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1_FrieslandCampina NBN Document">
  <a:themeElements>
    <a:clrScheme name="RFC PPT color scheme">
      <a:dk1>
        <a:srgbClr val="3F4043"/>
      </a:dk1>
      <a:lt1>
        <a:srgbClr val="FFFFFF"/>
      </a:lt1>
      <a:dk2>
        <a:srgbClr val="3F4043"/>
      </a:dk2>
      <a:lt2>
        <a:srgbClr val="FFFFFF"/>
      </a:lt2>
      <a:accent1>
        <a:srgbClr val="0094D9"/>
      </a:accent1>
      <a:accent2>
        <a:srgbClr val="39B54A"/>
      </a:accent2>
      <a:accent3>
        <a:srgbClr val="D7DF23"/>
      </a:accent3>
      <a:accent4>
        <a:srgbClr val="EC008C"/>
      </a:accent4>
      <a:accent5>
        <a:srgbClr val="ED1C24"/>
      </a:accent5>
      <a:accent6>
        <a:srgbClr val="F7931E"/>
      </a:accent6>
      <a:hlink>
        <a:srgbClr val="EC008C"/>
      </a:hlink>
      <a:folHlink>
        <a:srgbClr val="D7D8DA"/>
      </a:folHlink>
    </a:clrScheme>
    <a:fontScheme name="FrieslandCampi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2_FrieslandCampina normal 4x3">
  <a:themeElements>
    <a:clrScheme name="FrieslandCampina normal 4x3 1">
      <a:dk1>
        <a:srgbClr val="3F4043"/>
      </a:dk1>
      <a:lt1>
        <a:srgbClr val="FFFFFF"/>
      </a:lt1>
      <a:dk2>
        <a:srgbClr val="0094D9"/>
      </a:dk2>
      <a:lt2>
        <a:srgbClr val="FFFFFF"/>
      </a:lt2>
      <a:accent1>
        <a:srgbClr val="74BDE9"/>
      </a:accent1>
      <a:accent2>
        <a:srgbClr val="39B54A"/>
      </a:accent2>
      <a:accent3>
        <a:srgbClr val="FFFFFF"/>
      </a:accent3>
      <a:accent4>
        <a:srgbClr val="343538"/>
      </a:accent4>
      <a:accent5>
        <a:srgbClr val="BCDBF2"/>
      </a:accent5>
      <a:accent6>
        <a:srgbClr val="33A442"/>
      </a:accent6>
      <a:hlink>
        <a:srgbClr val="EC008C"/>
      </a:hlink>
      <a:folHlink>
        <a:srgbClr val="C0C0C0"/>
      </a:folHlink>
    </a:clrScheme>
    <a:fontScheme name="FrieslandCampina normal 4x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>
            <a:lumMod val="20000"/>
            <a:lumOff val="80000"/>
          </a:schemeClr>
        </a:solidFill>
        <a:ln w="19050" algn="ctr">
          <a:noFill/>
          <a:miter lim="800000"/>
          <a:headEnd type="none" w="lg" len="lg"/>
          <a:tailEnd type="none" w="lg" len="lg"/>
        </a:ln>
        <a:effectLst/>
      </a:spPr>
      <a:bodyPr wrap="square" lIns="45720" tIns="0" rIns="45720" bIns="0" anchor="ctr" anchorCtr="0">
        <a:noAutofit/>
      </a:bodyPr>
      <a:lstStyle>
        <a:defPPr>
          <a:defRPr sz="1200" b="1" dirty="0">
            <a:solidFill>
              <a:schemeClr val="tx1"/>
            </a:solidFill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en-US" sz="3600" b="0" i="0" u="none" strike="noStrike" cap="none" normalizeH="0" baseline="0" smtClean="0">
            <a:ln>
              <a:noFill/>
            </a:ln>
            <a:solidFill>
              <a:srgbClr val="0094D9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FrieslandCampina normal 4x3 1">
        <a:dk1>
          <a:srgbClr val="3F4043"/>
        </a:dk1>
        <a:lt1>
          <a:srgbClr val="FFFFFF"/>
        </a:lt1>
        <a:dk2>
          <a:srgbClr val="0094D9"/>
        </a:dk2>
        <a:lt2>
          <a:srgbClr val="FFFFFF"/>
        </a:lt2>
        <a:accent1>
          <a:srgbClr val="74BDE9"/>
        </a:accent1>
        <a:accent2>
          <a:srgbClr val="39B54A"/>
        </a:accent2>
        <a:accent3>
          <a:srgbClr val="FFFFFF"/>
        </a:accent3>
        <a:accent4>
          <a:srgbClr val="343538"/>
        </a:accent4>
        <a:accent5>
          <a:srgbClr val="BCDBF2"/>
        </a:accent5>
        <a:accent6>
          <a:srgbClr val="33A442"/>
        </a:accent6>
        <a:hlink>
          <a:srgbClr val="EC008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FrieslandCampina normal 4x3">
  <a:themeElements>
    <a:clrScheme name="FrieslandCampina normal 4x3 1">
      <a:dk1>
        <a:srgbClr val="3F4043"/>
      </a:dk1>
      <a:lt1>
        <a:srgbClr val="FFFFFF"/>
      </a:lt1>
      <a:dk2>
        <a:srgbClr val="0094D9"/>
      </a:dk2>
      <a:lt2>
        <a:srgbClr val="FFFFFF"/>
      </a:lt2>
      <a:accent1>
        <a:srgbClr val="74BDE9"/>
      </a:accent1>
      <a:accent2>
        <a:srgbClr val="39B54A"/>
      </a:accent2>
      <a:accent3>
        <a:srgbClr val="FFFFFF"/>
      </a:accent3>
      <a:accent4>
        <a:srgbClr val="343538"/>
      </a:accent4>
      <a:accent5>
        <a:srgbClr val="BCDBF2"/>
      </a:accent5>
      <a:accent6>
        <a:srgbClr val="33A442"/>
      </a:accent6>
      <a:hlink>
        <a:srgbClr val="EC008C"/>
      </a:hlink>
      <a:folHlink>
        <a:srgbClr val="C0C0C0"/>
      </a:folHlink>
    </a:clrScheme>
    <a:fontScheme name="FrieslandCampina normal 4x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>
            <a:lumMod val="20000"/>
            <a:lumOff val="80000"/>
          </a:schemeClr>
        </a:solidFill>
        <a:ln w="19050" algn="ctr">
          <a:noFill/>
          <a:miter lim="800000"/>
          <a:headEnd type="none" w="lg" len="lg"/>
          <a:tailEnd type="none" w="lg" len="lg"/>
        </a:ln>
        <a:effectLst/>
      </a:spPr>
      <a:bodyPr wrap="square" lIns="45720" tIns="0" rIns="45720" bIns="0" anchor="ctr" anchorCtr="0">
        <a:noAutofit/>
      </a:bodyPr>
      <a:lstStyle>
        <a:defPPr>
          <a:defRPr sz="1200" b="1" dirty="0">
            <a:solidFill>
              <a:schemeClr val="tx1"/>
            </a:solidFill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en-US" sz="3600" b="0" i="0" u="none" strike="noStrike" cap="none" normalizeH="0" baseline="0" smtClean="0">
            <a:ln>
              <a:noFill/>
            </a:ln>
            <a:solidFill>
              <a:srgbClr val="0094D9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FrieslandCampina normal 4x3 1">
        <a:dk1>
          <a:srgbClr val="3F4043"/>
        </a:dk1>
        <a:lt1>
          <a:srgbClr val="FFFFFF"/>
        </a:lt1>
        <a:dk2>
          <a:srgbClr val="0094D9"/>
        </a:dk2>
        <a:lt2>
          <a:srgbClr val="FFFFFF"/>
        </a:lt2>
        <a:accent1>
          <a:srgbClr val="74BDE9"/>
        </a:accent1>
        <a:accent2>
          <a:srgbClr val="39B54A"/>
        </a:accent2>
        <a:accent3>
          <a:srgbClr val="FFFFFF"/>
        </a:accent3>
        <a:accent4>
          <a:srgbClr val="343538"/>
        </a:accent4>
        <a:accent5>
          <a:srgbClr val="BCDBF2"/>
        </a:accent5>
        <a:accent6>
          <a:srgbClr val="33A442"/>
        </a:accent6>
        <a:hlink>
          <a:srgbClr val="EC008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FrieslandCampina normal 4x3">
  <a:themeElements>
    <a:clrScheme name="FrieslandCampina normal 4x3 1">
      <a:dk1>
        <a:srgbClr val="3F4043"/>
      </a:dk1>
      <a:lt1>
        <a:srgbClr val="FFFFFF"/>
      </a:lt1>
      <a:dk2>
        <a:srgbClr val="0094D9"/>
      </a:dk2>
      <a:lt2>
        <a:srgbClr val="FFFFFF"/>
      </a:lt2>
      <a:accent1>
        <a:srgbClr val="74BDE9"/>
      </a:accent1>
      <a:accent2>
        <a:srgbClr val="39B54A"/>
      </a:accent2>
      <a:accent3>
        <a:srgbClr val="FFFFFF"/>
      </a:accent3>
      <a:accent4>
        <a:srgbClr val="343538"/>
      </a:accent4>
      <a:accent5>
        <a:srgbClr val="BCDBF2"/>
      </a:accent5>
      <a:accent6>
        <a:srgbClr val="33A442"/>
      </a:accent6>
      <a:hlink>
        <a:srgbClr val="EC008C"/>
      </a:hlink>
      <a:folHlink>
        <a:srgbClr val="C0C0C0"/>
      </a:folHlink>
    </a:clrScheme>
    <a:fontScheme name="FrieslandCampina normal 4x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>
            <a:lumMod val="20000"/>
            <a:lumOff val="80000"/>
          </a:schemeClr>
        </a:solidFill>
        <a:ln w="19050" algn="ctr">
          <a:noFill/>
          <a:miter lim="800000"/>
          <a:headEnd type="none" w="lg" len="lg"/>
          <a:tailEnd type="none" w="lg" len="lg"/>
        </a:ln>
        <a:effectLst/>
      </a:spPr>
      <a:bodyPr wrap="square" lIns="45720" tIns="0" rIns="45720" bIns="0" anchor="ctr" anchorCtr="0">
        <a:noAutofit/>
      </a:bodyPr>
      <a:lstStyle>
        <a:defPPr>
          <a:defRPr sz="1200" b="1" dirty="0">
            <a:solidFill>
              <a:schemeClr val="tx1"/>
            </a:solidFill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en-US" sz="3600" b="0" i="0" u="none" strike="noStrike" cap="none" normalizeH="0" baseline="0" smtClean="0">
            <a:ln>
              <a:noFill/>
            </a:ln>
            <a:solidFill>
              <a:srgbClr val="0094D9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FrieslandCampina normal 4x3 1">
        <a:dk1>
          <a:srgbClr val="3F4043"/>
        </a:dk1>
        <a:lt1>
          <a:srgbClr val="FFFFFF"/>
        </a:lt1>
        <a:dk2>
          <a:srgbClr val="0094D9"/>
        </a:dk2>
        <a:lt2>
          <a:srgbClr val="FFFFFF"/>
        </a:lt2>
        <a:accent1>
          <a:srgbClr val="74BDE9"/>
        </a:accent1>
        <a:accent2>
          <a:srgbClr val="39B54A"/>
        </a:accent2>
        <a:accent3>
          <a:srgbClr val="FFFFFF"/>
        </a:accent3>
        <a:accent4>
          <a:srgbClr val="343538"/>
        </a:accent4>
        <a:accent5>
          <a:srgbClr val="BCDBF2"/>
        </a:accent5>
        <a:accent6>
          <a:srgbClr val="33A442"/>
        </a:accent6>
        <a:hlink>
          <a:srgbClr val="EC008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lank">
  <a:themeElements>
    <a:clrScheme name="RFC PPT color scheme">
      <a:dk1>
        <a:srgbClr val="3F4043"/>
      </a:dk1>
      <a:lt1>
        <a:srgbClr val="FFFFFF"/>
      </a:lt1>
      <a:dk2>
        <a:srgbClr val="3F4043"/>
      </a:dk2>
      <a:lt2>
        <a:srgbClr val="FFFFFF"/>
      </a:lt2>
      <a:accent1>
        <a:srgbClr val="0094D9"/>
      </a:accent1>
      <a:accent2>
        <a:srgbClr val="39B54A"/>
      </a:accent2>
      <a:accent3>
        <a:srgbClr val="D7DF23"/>
      </a:accent3>
      <a:accent4>
        <a:srgbClr val="EC008C"/>
      </a:accent4>
      <a:accent5>
        <a:srgbClr val="ED1C24"/>
      </a:accent5>
      <a:accent6>
        <a:srgbClr val="F7931E"/>
      </a:accent6>
      <a:hlink>
        <a:srgbClr val="EC008C"/>
      </a:hlink>
      <a:folHlink>
        <a:srgbClr val="D7D8DA"/>
      </a:folHlink>
    </a:clrScheme>
    <a:fontScheme name="FrieslandCampi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2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_FrieslandCampina NBN Document">
  <a:themeElements>
    <a:clrScheme name="RFC PPT color scheme">
      <a:dk1>
        <a:srgbClr val="3F4043"/>
      </a:dk1>
      <a:lt1>
        <a:srgbClr val="FFFFFF"/>
      </a:lt1>
      <a:dk2>
        <a:srgbClr val="3F4043"/>
      </a:dk2>
      <a:lt2>
        <a:srgbClr val="FFFFFF"/>
      </a:lt2>
      <a:accent1>
        <a:srgbClr val="0094D9"/>
      </a:accent1>
      <a:accent2>
        <a:srgbClr val="39B54A"/>
      </a:accent2>
      <a:accent3>
        <a:srgbClr val="D7DF23"/>
      </a:accent3>
      <a:accent4>
        <a:srgbClr val="EC008C"/>
      </a:accent4>
      <a:accent5>
        <a:srgbClr val="ED1C24"/>
      </a:accent5>
      <a:accent6>
        <a:srgbClr val="F7931E"/>
      </a:accent6>
      <a:hlink>
        <a:srgbClr val="EC008C"/>
      </a:hlink>
      <a:folHlink>
        <a:srgbClr val="D7D8DA"/>
      </a:folHlink>
    </a:clrScheme>
    <a:fontScheme name="FrieslandCampi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6_Blank">
  <a:themeElements>
    <a:clrScheme name="FrieslandCampina normal 4x3 1">
      <a:dk1>
        <a:srgbClr val="3F4043"/>
      </a:dk1>
      <a:lt1>
        <a:srgbClr val="FFFFFF"/>
      </a:lt1>
      <a:dk2>
        <a:srgbClr val="0094D9"/>
      </a:dk2>
      <a:lt2>
        <a:srgbClr val="FFFFFF"/>
      </a:lt2>
      <a:accent1>
        <a:srgbClr val="74BDE9"/>
      </a:accent1>
      <a:accent2>
        <a:srgbClr val="39B54A"/>
      </a:accent2>
      <a:accent3>
        <a:srgbClr val="FFFFFF"/>
      </a:accent3>
      <a:accent4>
        <a:srgbClr val="343538"/>
      </a:accent4>
      <a:accent5>
        <a:srgbClr val="BCDBF2"/>
      </a:accent5>
      <a:accent6>
        <a:srgbClr val="33A442"/>
      </a:accent6>
      <a:hlink>
        <a:srgbClr val="EC008C"/>
      </a:hlink>
      <a:folHlink>
        <a:srgbClr val="C0C0C0"/>
      </a:folHlink>
    </a:clrScheme>
    <a:fontScheme name="FrieslandCampina normal 4x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rgbClr val="0094D9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rgbClr val="0094D9"/>
            </a:solidFill>
            <a:effectLst/>
            <a:latin typeface="Verdana" pitchFamily="34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/>
        </a:defPPr>
      </a:lstStyle>
    </a:txDef>
  </a:objectDefaults>
  <a:extraClrSchemeLst>
    <a:extraClrScheme>
      <a:clrScheme name="FrieslandCampina normal 4x3 1">
        <a:dk1>
          <a:srgbClr val="3F4043"/>
        </a:dk1>
        <a:lt1>
          <a:srgbClr val="FFFFFF"/>
        </a:lt1>
        <a:dk2>
          <a:srgbClr val="0094D9"/>
        </a:dk2>
        <a:lt2>
          <a:srgbClr val="FFFFFF"/>
        </a:lt2>
        <a:accent1>
          <a:srgbClr val="74BDE9"/>
        </a:accent1>
        <a:accent2>
          <a:srgbClr val="39B54A"/>
        </a:accent2>
        <a:accent3>
          <a:srgbClr val="FFFFFF"/>
        </a:accent3>
        <a:accent4>
          <a:srgbClr val="343538"/>
        </a:accent4>
        <a:accent5>
          <a:srgbClr val="BCDBF2"/>
        </a:accent5>
        <a:accent6>
          <a:srgbClr val="33A442"/>
        </a:accent6>
        <a:hlink>
          <a:srgbClr val="EC008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FrieslandCampina normal 4x3">
  <a:themeElements>
    <a:clrScheme name="FrieslandCampina normal 4x3 1">
      <a:dk1>
        <a:srgbClr val="3F4043"/>
      </a:dk1>
      <a:lt1>
        <a:srgbClr val="FFFFFF"/>
      </a:lt1>
      <a:dk2>
        <a:srgbClr val="0094D9"/>
      </a:dk2>
      <a:lt2>
        <a:srgbClr val="FFFFFF"/>
      </a:lt2>
      <a:accent1>
        <a:srgbClr val="74BDE9"/>
      </a:accent1>
      <a:accent2>
        <a:srgbClr val="39B54A"/>
      </a:accent2>
      <a:accent3>
        <a:srgbClr val="FFFFFF"/>
      </a:accent3>
      <a:accent4>
        <a:srgbClr val="343538"/>
      </a:accent4>
      <a:accent5>
        <a:srgbClr val="BCDBF2"/>
      </a:accent5>
      <a:accent6>
        <a:srgbClr val="33A442"/>
      </a:accent6>
      <a:hlink>
        <a:srgbClr val="EC008C"/>
      </a:hlink>
      <a:folHlink>
        <a:srgbClr val="C0C0C0"/>
      </a:folHlink>
    </a:clrScheme>
    <a:fontScheme name="FrieslandCampina normal 4x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>
            <a:lumMod val="20000"/>
            <a:lumOff val="80000"/>
          </a:schemeClr>
        </a:solidFill>
        <a:ln w="19050" algn="ctr">
          <a:noFill/>
          <a:miter lim="800000"/>
          <a:headEnd type="none" w="lg" len="lg"/>
          <a:tailEnd type="none" w="lg" len="lg"/>
        </a:ln>
        <a:effectLst/>
      </a:spPr>
      <a:bodyPr wrap="square" lIns="45720" tIns="0" rIns="45720" bIns="0" anchor="ctr" anchorCtr="0">
        <a:noAutofit/>
      </a:bodyPr>
      <a:lstStyle>
        <a:defPPr>
          <a:defRPr sz="1200" b="1" dirty="0">
            <a:solidFill>
              <a:schemeClr val="tx1"/>
            </a:solidFill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en-US" sz="3600" b="0" i="0" u="none" strike="noStrike" cap="none" normalizeH="0" baseline="0" smtClean="0">
            <a:ln>
              <a:noFill/>
            </a:ln>
            <a:solidFill>
              <a:srgbClr val="0094D9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FrieslandCampina normal 4x3 1">
        <a:dk1>
          <a:srgbClr val="3F4043"/>
        </a:dk1>
        <a:lt1>
          <a:srgbClr val="FFFFFF"/>
        </a:lt1>
        <a:dk2>
          <a:srgbClr val="0094D9"/>
        </a:dk2>
        <a:lt2>
          <a:srgbClr val="FFFFFF"/>
        </a:lt2>
        <a:accent1>
          <a:srgbClr val="74BDE9"/>
        </a:accent1>
        <a:accent2>
          <a:srgbClr val="39B54A"/>
        </a:accent2>
        <a:accent3>
          <a:srgbClr val="FFFFFF"/>
        </a:accent3>
        <a:accent4>
          <a:srgbClr val="343538"/>
        </a:accent4>
        <a:accent5>
          <a:srgbClr val="BCDBF2"/>
        </a:accent5>
        <a:accent6>
          <a:srgbClr val="33A442"/>
        </a:accent6>
        <a:hlink>
          <a:srgbClr val="EC008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2G presentation - Farm visit 12 May 2013">
  <a:themeElements>
    <a:clrScheme name="FrieslandCampina normal 4x3 1">
      <a:dk1>
        <a:srgbClr val="3F4043"/>
      </a:dk1>
      <a:lt1>
        <a:srgbClr val="FFFFFF"/>
      </a:lt1>
      <a:dk2>
        <a:srgbClr val="0094D9"/>
      </a:dk2>
      <a:lt2>
        <a:srgbClr val="FFFFFF"/>
      </a:lt2>
      <a:accent1>
        <a:srgbClr val="74BDE9"/>
      </a:accent1>
      <a:accent2>
        <a:srgbClr val="39B54A"/>
      </a:accent2>
      <a:accent3>
        <a:srgbClr val="FFFFFF"/>
      </a:accent3>
      <a:accent4>
        <a:srgbClr val="343538"/>
      </a:accent4>
      <a:accent5>
        <a:srgbClr val="BCDBF2"/>
      </a:accent5>
      <a:accent6>
        <a:srgbClr val="33A442"/>
      </a:accent6>
      <a:hlink>
        <a:srgbClr val="EC008C"/>
      </a:hlink>
      <a:folHlink>
        <a:srgbClr val="C0C0C0"/>
      </a:folHlink>
    </a:clrScheme>
    <a:fontScheme name="FrieslandCampina normal 4x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rgbClr val="0094D9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rgbClr val="0094D9"/>
            </a:solidFill>
            <a:effectLst/>
            <a:latin typeface="Verdana" pitchFamily="34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/>
        </a:defPPr>
      </a:lstStyle>
    </a:txDef>
  </a:objectDefaults>
  <a:extraClrSchemeLst>
    <a:extraClrScheme>
      <a:clrScheme name="FrieslandCampina normal 4x3 1">
        <a:dk1>
          <a:srgbClr val="3F4043"/>
        </a:dk1>
        <a:lt1>
          <a:srgbClr val="FFFFFF"/>
        </a:lt1>
        <a:dk2>
          <a:srgbClr val="0094D9"/>
        </a:dk2>
        <a:lt2>
          <a:srgbClr val="FFFFFF"/>
        </a:lt2>
        <a:accent1>
          <a:srgbClr val="74BDE9"/>
        </a:accent1>
        <a:accent2>
          <a:srgbClr val="39B54A"/>
        </a:accent2>
        <a:accent3>
          <a:srgbClr val="FFFFFF"/>
        </a:accent3>
        <a:accent4>
          <a:srgbClr val="343538"/>
        </a:accent4>
        <a:accent5>
          <a:srgbClr val="BCDBF2"/>
        </a:accent5>
        <a:accent6>
          <a:srgbClr val="33A442"/>
        </a:accent6>
        <a:hlink>
          <a:srgbClr val="EC008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">
  <a:themeElements>
    <a:clrScheme name="RFC PPT color scheme">
      <a:dk1>
        <a:srgbClr val="3F4043"/>
      </a:dk1>
      <a:lt1>
        <a:srgbClr val="FFFFFF"/>
      </a:lt1>
      <a:dk2>
        <a:srgbClr val="3F4043"/>
      </a:dk2>
      <a:lt2>
        <a:srgbClr val="FFFFFF"/>
      </a:lt2>
      <a:accent1>
        <a:srgbClr val="0094D9"/>
      </a:accent1>
      <a:accent2>
        <a:srgbClr val="39B54A"/>
      </a:accent2>
      <a:accent3>
        <a:srgbClr val="D7DF23"/>
      </a:accent3>
      <a:accent4>
        <a:srgbClr val="EC008C"/>
      </a:accent4>
      <a:accent5>
        <a:srgbClr val="ED1C24"/>
      </a:accent5>
      <a:accent6>
        <a:srgbClr val="F7931E"/>
      </a:accent6>
      <a:hlink>
        <a:srgbClr val="EC008C"/>
      </a:hlink>
      <a:folHlink>
        <a:srgbClr val="D7D8DA"/>
      </a:folHlink>
    </a:clrScheme>
    <a:fontScheme name="FrieslandCampi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emplate FrieslandCampina NBN 2015.potx" id="{8E9EF69C-99B9-4F04-BDF4-F3C747299A94}" vid="{97ED613D-9009-4478-8E69-39448CD28956}"/>
    </a:ext>
  </a:extLst>
</a:theme>
</file>

<file path=ppt/theme/theme7.xml><?xml version="1.0" encoding="utf-8"?>
<a:theme xmlns:a="http://schemas.openxmlformats.org/drawingml/2006/main" name="5_Blank">
  <a:themeElements>
    <a:clrScheme name="RFC PPT color scheme">
      <a:dk1>
        <a:srgbClr val="3F4043"/>
      </a:dk1>
      <a:lt1>
        <a:srgbClr val="FFFFFF"/>
      </a:lt1>
      <a:dk2>
        <a:srgbClr val="3F4043"/>
      </a:dk2>
      <a:lt2>
        <a:srgbClr val="FFFFFF"/>
      </a:lt2>
      <a:accent1>
        <a:srgbClr val="0094D9"/>
      </a:accent1>
      <a:accent2>
        <a:srgbClr val="39B54A"/>
      </a:accent2>
      <a:accent3>
        <a:srgbClr val="D7DF23"/>
      </a:accent3>
      <a:accent4>
        <a:srgbClr val="EC008C"/>
      </a:accent4>
      <a:accent5>
        <a:srgbClr val="ED1C24"/>
      </a:accent5>
      <a:accent6>
        <a:srgbClr val="F7931E"/>
      </a:accent6>
      <a:hlink>
        <a:srgbClr val="EC008C"/>
      </a:hlink>
      <a:folHlink>
        <a:srgbClr val="D7D8DA"/>
      </a:folHlink>
    </a:clrScheme>
    <a:fontScheme name="FrieslandCampi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John Nilles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Del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4140</TotalTime>
  <Words>381</Words>
  <Application>Microsoft Office PowerPoint</Application>
  <PresentationFormat>On-screen Show (4:3)</PresentationFormat>
  <Paragraphs>112</Paragraphs>
  <Slides>14</Slides>
  <Notes>2</Notes>
  <HiddenSlides>2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FrieslandCampina normal 4x3</vt:lpstr>
      <vt:lpstr>20_FrieslandCampina NBN Document</vt:lpstr>
      <vt:lpstr>6_Blank</vt:lpstr>
      <vt:lpstr>1_FrieslandCampina normal 4x3</vt:lpstr>
      <vt:lpstr>G2G presentation - Farm visit 12 May 2013</vt:lpstr>
      <vt:lpstr>1_blank</vt:lpstr>
      <vt:lpstr>5_Blank</vt:lpstr>
      <vt:lpstr>John Nillesen</vt:lpstr>
      <vt:lpstr>1_Delen</vt:lpstr>
      <vt:lpstr>21_FrieslandCampina NBN Document</vt:lpstr>
      <vt:lpstr>2_FrieslandCampina normal 4x3</vt:lpstr>
      <vt:lpstr>3_FrieslandCampina normal 4x3</vt:lpstr>
      <vt:lpstr>4_FrieslandCampina normal 4x3</vt:lpstr>
      <vt:lpstr>blank</vt:lpstr>
      <vt:lpstr>think-cell Slide</vt:lpstr>
      <vt:lpstr>Fresh Milk Supply Chain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DDP Strategy Pillars &amp; Initiatives</vt:lpstr>
      <vt:lpstr>DDP Strategy Pillars &amp; Initiatives</vt:lpstr>
      <vt:lpstr>PowerPoint Presentation</vt:lpstr>
      <vt:lpstr>PowerPoint Presentation</vt:lpstr>
      <vt:lpstr>PowerPoint Presentation</vt:lpstr>
      <vt:lpstr>PowerPoint Presentation</vt:lpstr>
      <vt:lpstr>Sustainability walfare</vt:lpstr>
    </vt:vector>
  </TitlesOfParts>
  <Company>FrieslandCampina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Meerakker, Y.M. van de (Yvette)</dc:creator>
  <cp:lastModifiedBy>Efi Lutfillah</cp:lastModifiedBy>
  <cp:revision>280</cp:revision>
  <dcterms:created xsi:type="dcterms:W3CDTF">2014-11-03T09:38:15Z</dcterms:created>
  <dcterms:modified xsi:type="dcterms:W3CDTF">2018-08-28T10:01:26Z</dcterms:modified>
</cp:coreProperties>
</file>